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25"/>
  </p:notesMasterIdLst>
  <p:handoutMasterIdLst>
    <p:handoutMasterId r:id="rId26"/>
  </p:handoutMasterIdLst>
  <p:sldIdLst>
    <p:sldId id="303" r:id="rId5"/>
    <p:sldId id="349" r:id="rId6"/>
    <p:sldId id="475" r:id="rId7"/>
    <p:sldId id="476" r:id="rId8"/>
    <p:sldId id="477" r:id="rId9"/>
    <p:sldId id="478" r:id="rId10"/>
    <p:sldId id="479" r:id="rId11"/>
    <p:sldId id="484" r:id="rId12"/>
    <p:sldId id="481" r:id="rId13"/>
    <p:sldId id="480" r:id="rId14"/>
    <p:sldId id="482" r:id="rId15"/>
    <p:sldId id="352" r:id="rId16"/>
    <p:sldId id="351" r:id="rId17"/>
    <p:sldId id="357" r:id="rId18"/>
    <p:sldId id="356" r:id="rId19"/>
    <p:sldId id="330" r:id="rId20"/>
    <p:sldId id="355" r:id="rId21"/>
    <p:sldId id="353" r:id="rId22"/>
    <p:sldId id="483" r:id="rId23"/>
    <p:sldId id="468" r:id="rId24"/>
  </p:sldIdLst>
  <p:sldSz cx="9144000" cy="6858000" type="screen4x3"/>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126A7-35C0-4E25-A1DB-312893B6A564}" v="80" dt="2022-11-02T15:59:34.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5407" autoAdjust="0"/>
  </p:normalViewPr>
  <p:slideViewPr>
    <p:cSldViewPr>
      <p:cViewPr varScale="1">
        <p:scale>
          <a:sx n="105" d="100"/>
          <a:sy n="105" d="100"/>
        </p:scale>
        <p:origin x="193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C4F126A7-35C0-4E25-A1DB-312893B6A564}"/>
    <pc:docChg chg="undo custSel addSld delSld modSld sldOrd">
      <pc:chgData name="Ben Nienhuis" userId="2c6c04f1-77c7-44b5-a463-93386779ab63" providerId="ADAL" clId="{C4F126A7-35C0-4E25-A1DB-312893B6A564}" dt="2022-11-02T15:59:39.546" v="1032" actId="1076"/>
      <pc:docMkLst>
        <pc:docMk/>
      </pc:docMkLst>
      <pc:sldChg chg="delSp modSp mod">
        <pc:chgData name="Ben Nienhuis" userId="2c6c04f1-77c7-44b5-a463-93386779ab63" providerId="ADAL" clId="{C4F126A7-35C0-4E25-A1DB-312893B6A564}" dt="2022-11-02T11:26:39.926" v="155" actId="20577"/>
        <pc:sldMkLst>
          <pc:docMk/>
          <pc:sldMk cId="829450661" sldId="303"/>
        </pc:sldMkLst>
        <pc:spChg chg="mod">
          <ac:chgData name="Ben Nienhuis" userId="2c6c04f1-77c7-44b5-a463-93386779ab63" providerId="ADAL" clId="{C4F126A7-35C0-4E25-A1DB-312893B6A564}" dt="2022-11-02T11:26:39.926" v="155" actId="20577"/>
          <ac:spMkLst>
            <pc:docMk/>
            <pc:sldMk cId="829450661" sldId="303"/>
            <ac:spMk id="4" creationId="{013A01E7-C0E6-4157-8099-FDC0A2F96222}"/>
          </ac:spMkLst>
        </pc:spChg>
        <pc:picChg chg="del">
          <ac:chgData name="Ben Nienhuis" userId="2c6c04f1-77c7-44b5-a463-93386779ab63" providerId="ADAL" clId="{C4F126A7-35C0-4E25-A1DB-312893B6A564}" dt="2022-11-02T11:26:12.757" v="96" actId="478"/>
          <ac:picMkLst>
            <pc:docMk/>
            <pc:sldMk cId="829450661" sldId="303"/>
            <ac:picMk id="11" creationId="{3D0CD090-13F4-402C-A861-78EDD1233876}"/>
          </ac:picMkLst>
        </pc:picChg>
      </pc:sldChg>
      <pc:sldChg chg="addSp delSp modSp add mod">
        <pc:chgData name="Ben Nienhuis" userId="2c6c04f1-77c7-44b5-a463-93386779ab63" providerId="ADAL" clId="{C4F126A7-35C0-4E25-A1DB-312893B6A564}" dt="2022-11-02T15:04:24.823" v="761" actId="255"/>
        <pc:sldMkLst>
          <pc:docMk/>
          <pc:sldMk cId="986819035" sldId="330"/>
        </pc:sldMkLst>
        <pc:spChg chg="add del mod">
          <ac:chgData name="Ben Nienhuis" userId="2c6c04f1-77c7-44b5-a463-93386779ab63" providerId="ADAL" clId="{C4F126A7-35C0-4E25-A1DB-312893B6A564}" dt="2022-11-02T14:26:59.582" v="744" actId="478"/>
          <ac:spMkLst>
            <pc:docMk/>
            <pc:sldMk cId="986819035" sldId="330"/>
            <ac:spMk id="3" creationId="{04AC7698-0D3F-5EA8-6247-BC7B78E1F43C}"/>
          </ac:spMkLst>
        </pc:spChg>
        <pc:spChg chg="add mod">
          <ac:chgData name="Ben Nienhuis" userId="2c6c04f1-77c7-44b5-a463-93386779ab63" providerId="ADAL" clId="{C4F126A7-35C0-4E25-A1DB-312893B6A564}" dt="2022-11-02T15:04:24.823" v="761" actId="255"/>
          <ac:spMkLst>
            <pc:docMk/>
            <pc:sldMk cId="986819035" sldId="330"/>
            <ac:spMk id="4" creationId="{18BE9ECF-76FC-3288-208A-39A208FC2632}"/>
          </ac:spMkLst>
        </pc:spChg>
        <pc:spChg chg="del">
          <ac:chgData name="Ben Nienhuis" userId="2c6c04f1-77c7-44b5-a463-93386779ab63" providerId="ADAL" clId="{C4F126A7-35C0-4E25-A1DB-312893B6A564}" dt="2022-11-02T14:24:44.411" v="718" actId="478"/>
          <ac:spMkLst>
            <pc:docMk/>
            <pc:sldMk cId="986819035" sldId="330"/>
            <ac:spMk id="9218" creationId="{009B4A36-EC12-4071-BAF6-D62F1D5E0A33}"/>
          </ac:spMkLst>
        </pc:spChg>
        <pc:spChg chg="mod">
          <ac:chgData name="Ben Nienhuis" userId="2c6c04f1-77c7-44b5-a463-93386779ab63" providerId="ADAL" clId="{C4F126A7-35C0-4E25-A1DB-312893B6A564}" dt="2022-11-02T14:23:30.875" v="708" actId="14100"/>
          <ac:spMkLst>
            <pc:docMk/>
            <pc:sldMk cId="986819035" sldId="330"/>
            <ac:spMk id="22531" creationId="{62896D1E-1F27-4E7A-A3F1-96DDA76EA256}"/>
          </ac:spMkLst>
        </pc:spChg>
      </pc:sldChg>
      <pc:sldChg chg="add del">
        <pc:chgData name="Ben Nienhuis" userId="2c6c04f1-77c7-44b5-a463-93386779ab63" providerId="ADAL" clId="{C4F126A7-35C0-4E25-A1DB-312893B6A564}" dt="2022-11-02T14:23:05.414" v="701" actId="47"/>
        <pc:sldMkLst>
          <pc:docMk/>
          <pc:sldMk cId="3895689883" sldId="340"/>
        </pc:sldMkLst>
      </pc:sldChg>
      <pc:sldChg chg="add del">
        <pc:chgData name="Ben Nienhuis" userId="2c6c04f1-77c7-44b5-a463-93386779ab63" providerId="ADAL" clId="{C4F126A7-35C0-4E25-A1DB-312893B6A564}" dt="2022-11-02T14:23:05.902" v="702" actId="47"/>
        <pc:sldMkLst>
          <pc:docMk/>
          <pc:sldMk cId="2548659009" sldId="341"/>
        </pc:sldMkLst>
      </pc:sldChg>
      <pc:sldChg chg="add del">
        <pc:chgData name="Ben Nienhuis" userId="2c6c04f1-77c7-44b5-a463-93386779ab63" providerId="ADAL" clId="{C4F126A7-35C0-4E25-A1DB-312893B6A564}" dt="2022-11-02T14:23:06.376" v="703" actId="47"/>
        <pc:sldMkLst>
          <pc:docMk/>
          <pc:sldMk cId="1505271319" sldId="342"/>
        </pc:sldMkLst>
      </pc:sldChg>
      <pc:sldChg chg="add del">
        <pc:chgData name="Ben Nienhuis" userId="2c6c04f1-77c7-44b5-a463-93386779ab63" providerId="ADAL" clId="{C4F126A7-35C0-4E25-A1DB-312893B6A564}" dt="2022-11-02T14:23:07.199" v="704" actId="47"/>
        <pc:sldMkLst>
          <pc:docMk/>
          <pc:sldMk cId="2755870230" sldId="343"/>
        </pc:sldMkLst>
      </pc:sldChg>
      <pc:sldChg chg="modSp mod">
        <pc:chgData name="Ben Nienhuis" userId="2c6c04f1-77c7-44b5-a463-93386779ab63" providerId="ADAL" clId="{C4F126A7-35C0-4E25-A1DB-312893B6A564}" dt="2022-11-02T11:27:07.047" v="177" actId="20577"/>
        <pc:sldMkLst>
          <pc:docMk/>
          <pc:sldMk cId="976531110" sldId="349"/>
        </pc:sldMkLst>
        <pc:spChg chg="mod">
          <ac:chgData name="Ben Nienhuis" userId="2c6c04f1-77c7-44b5-a463-93386779ab63" providerId="ADAL" clId="{C4F126A7-35C0-4E25-A1DB-312893B6A564}" dt="2022-11-02T11:27:07.047" v="177" actId="20577"/>
          <ac:spMkLst>
            <pc:docMk/>
            <pc:sldMk cId="976531110" sldId="349"/>
            <ac:spMk id="3" creationId="{C131779B-3EBC-4A45-B3BF-B85850BFC8B3}"/>
          </ac:spMkLst>
        </pc:spChg>
      </pc:sldChg>
      <pc:sldChg chg="addSp delSp modSp add mod">
        <pc:chgData name="Ben Nienhuis" userId="2c6c04f1-77c7-44b5-a463-93386779ab63" providerId="ADAL" clId="{C4F126A7-35C0-4E25-A1DB-312893B6A564}" dt="2022-11-02T15:03:37.230" v="757" actId="255"/>
        <pc:sldMkLst>
          <pc:docMk/>
          <pc:sldMk cId="1794019083" sldId="351"/>
        </pc:sldMkLst>
        <pc:spChg chg="add del mod">
          <ac:chgData name="Ben Nienhuis" userId="2c6c04f1-77c7-44b5-a463-93386779ab63" providerId="ADAL" clId="{C4F126A7-35C0-4E25-A1DB-312893B6A564}" dt="2022-11-02T14:26:41.391" v="741" actId="478"/>
          <ac:spMkLst>
            <pc:docMk/>
            <pc:sldMk cId="1794019083" sldId="351"/>
            <ac:spMk id="4" creationId="{CCCCDFC8-2F6D-2E92-4D71-CF5624586987}"/>
          </ac:spMkLst>
        </pc:spChg>
        <pc:spChg chg="add del mod">
          <ac:chgData name="Ben Nienhuis" userId="2c6c04f1-77c7-44b5-a463-93386779ab63" providerId="ADAL" clId="{C4F126A7-35C0-4E25-A1DB-312893B6A564}" dt="2022-11-02T15:03:37.230" v="757" actId="255"/>
          <ac:spMkLst>
            <pc:docMk/>
            <pc:sldMk cId="1794019083" sldId="351"/>
            <ac:spMk id="5" creationId="{E9B4CF98-50A7-5668-536E-72A26BCF8BFB}"/>
          </ac:spMkLst>
        </pc:spChg>
        <pc:spChg chg="del">
          <ac:chgData name="Ben Nienhuis" userId="2c6c04f1-77c7-44b5-a463-93386779ab63" providerId="ADAL" clId="{C4F126A7-35C0-4E25-A1DB-312893B6A564}" dt="2022-11-02T14:24:29.849" v="715" actId="478"/>
          <ac:spMkLst>
            <pc:docMk/>
            <pc:sldMk cId="1794019083" sldId="351"/>
            <ac:spMk id="9218" creationId="{009B4A36-EC12-4071-BAF6-D62F1D5E0A33}"/>
          </ac:spMkLst>
        </pc:spChg>
        <pc:picChg chg="mod">
          <ac:chgData name="Ben Nienhuis" userId="2c6c04f1-77c7-44b5-a463-93386779ab63" providerId="ADAL" clId="{C4F126A7-35C0-4E25-A1DB-312893B6A564}" dt="2022-11-02T14:23:56.596" v="711" actId="1076"/>
          <ac:picMkLst>
            <pc:docMk/>
            <pc:sldMk cId="1794019083" sldId="351"/>
            <ac:picMk id="2" creationId="{DEC3B0B2-4C8F-47CE-9B31-1FDC36C1B088}"/>
          </ac:picMkLst>
        </pc:picChg>
      </pc:sldChg>
      <pc:sldChg chg="addSp delSp modSp add mod ord">
        <pc:chgData name="Ben Nienhuis" userId="2c6c04f1-77c7-44b5-a463-93386779ab63" providerId="ADAL" clId="{C4F126A7-35C0-4E25-A1DB-312893B6A564}" dt="2022-11-02T14:25:35.321" v="727"/>
        <pc:sldMkLst>
          <pc:docMk/>
          <pc:sldMk cId="2939275273" sldId="352"/>
        </pc:sldMkLst>
        <pc:spChg chg="add del mod">
          <ac:chgData name="Ben Nienhuis" userId="2c6c04f1-77c7-44b5-a463-93386779ab63" providerId="ADAL" clId="{C4F126A7-35C0-4E25-A1DB-312893B6A564}" dt="2022-11-02T14:25:35.321" v="727"/>
          <ac:spMkLst>
            <pc:docMk/>
            <pc:sldMk cId="2939275273" sldId="352"/>
            <ac:spMk id="4" creationId="{1A87050C-1FAA-EE1A-014A-C9A035E60F68}"/>
          </ac:spMkLst>
        </pc:spChg>
        <pc:spChg chg="add mod">
          <ac:chgData name="Ben Nienhuis" userId="2c6c04f1-77c7-44b5-a463-93386779ab63" providerId="ADAL" clId="{C4F126A7-35C0-4E25-A1DB-312893B6A564}" dt="2022-11-02T14:25:35.321" v="727"/>
          <ac:spMkLst>
            <pc:docMk/>
            <pc:sldMk cId="2939275273" sldId="352"/>
            <ac:spMk id="5" creationId="{8539A20A-498B-412E-123A-E10B03085895}"/>
          </ac:spMkLst>
        </pc:spChg>
        <pc:spChg chg="del">
          <ac:chgData name="Ben Nienhuis" userId="2c6c04f1-77c7-44b5-a463-93386779ab63" providerId="ADAL" clId="{C4F126A7-35C0-4E25-A1DB-312893B6A564}" dt="2022-11-02T14:24:24.663" v="714" actId="478"/>
          <ac:spMkLst>
            <pc:docMk/>
            <pc:sldMk cId="2939275273" sldId="352"/>
            <ac:spMk id="9218" creationId="{009B4A36-EC12-4071-BAF6-D62F1D5E0A33}"/>
          </ac:spMkLst>
        </pc:spChg>
      </pc:sldChg>
      <pc:sldChg chg="addSp delSp modSp add mod">
        <pc:chgData name="Ben Nienhuis" userId="2c6c04f1-77c7-44b5-a463-93386779ab63" providerId="ADAL" clId="{C4F126A7-35C0-4E25-A1DB-312893B6A564}" dt="2022-11-02T15:04:52.583" v="763" actId="255"/>
        <pc:sldMkLst>
          <pc:docMk/>
          <pc:sldMk cId="3935098509" sldId="353"/>
        </pc:sldMkLst>
        <pc:spChg chg="add del mod">
          <ac:chgData name="Ben Nienhuis" userId="2c6c04f1-77c7-44b5-a463-93386779ab63" providerId="ADAL" clId="{C4F126A7-35C0-4E25-A1DB-312893B6A564}" dt="2022-11-02T14:27:16.332" v="746" actId="478"/>
          <ac:spMkLst>
            <pc:docMk/>
            <pc:sldMk cId="3935098509" sldId="353"/>
            <ac:spMk id="4" creationId="{0B766571-8E59-7408-CB22-95B1D7DF732C}"/>
          </ac:spMkLst>
        </pc:spChg>
        <pc:spChg chg="add mod">
          <ac:chgData name="Ben Nienhuis" userId="2c6c04f1-77c7-44b5-a463-93386779ab63" providerId="ADAL" clId="{C4F126A7-35C0-4E25-A1DB-312893B6A564}" dt="2022-11-02T15:04:52.583" v="763" actId="255"/>
          <ac:spMkLst>
            <pc:docMk/>
            <pc:sldMk cId="3935098509" sldId="353"/>
            <ac:spMk id="5" creationId="{E821970F-103C-291A-37F7-4BAACA79AC87}"/>
          </ac:spMkLst>
        </pc:spChg>
        <pc:spChg chg="del">
          <ac:chgData name="Ben Nienhuis" userId="2c6c04f1-77c7-44b5-a463-93386779ab63" providerId="ADAL" clId="{C4F126A7-35C0-4E25-A1DB-312893B6A564}" dt="2022-11-02T14:24:53.329" v="720" actId="478"/>
          <ac:spMkLst>
            <pc:docMk/>
            <pc:sldMk cId="3935098509" sldId="353"/>
            <ac:spMk id="9218" creationId="{009B4A36-EC12-4071-BAF6-D62F1D5E0A33}"/>
          </ac:spMkLst>
        </pc:spChg>
        <pc:spChg chg="mod">
          <ac:chgData name="Ben Nienhuis" userId="2c6c04f1-77c7-44b5-a463-93386779ab63" providerId="ADAL" clId="{C4F126A7-35C0-4E25-A1DB-312893B6A564}" dt="2022-11-02T14:23:19.099" v="705" actId="14100"/>
          <ac:spMkLst>
            <pc:docMk/>
            <pc:sldMk cId="3935098509" sldId="353"/>
            <ac:spMk id="22531" creationId="{62896D1E-1F27-4E7A-A3F1-96DDA76EA256}"/>
          </ac:spMkLst>
        </pc:spChg>
      </pc:sldChg>
      <pc:sldChg chg="addSp delSp modSp add mod">
        <pc:chgData name="Ben Nienhuis" userId="2c6c04f1-77c7-44b5-a463-93386779ab63" providerId="ADAL" clId="{C4F126A7-35C0-4E25-A1DB-312893B6A564}" dt="2022-11-02T15:04:38.470" v="762" actId="255"/>
        <pc:sldMkLst>
          <pc:docMk/>
          <pc:sldMk cId="1411412234" sldId="355"/>
        </pc:sldMkLst>
        <pc:spChg chg="add del mod">
          <ac:chgData name="Ben Nienhuis" userId="2c6c04f1-77c7-44b5-a463-93386779ab63" providerId="ADAL" clId="{C4F126A7-35C0-4E25-A1DB-312893B6A564}" dt="2022-11-02T14:27:04.750" v="745" actId="478"/>
          <ac:spMkLst>
            <pc:docMk/>
            <pc:sldMk cId="1411412234" sldId="355"/>
            <ac:spMk id="4" creationId="{9A35B115-E369-5B25-C87D-0E47DBD670E7}"/>
          </ac:spMkLst>
        </pc:spChg>
        <pc:spChg chg="add mod">
          <ac:chgData name="Ben Nienhuis" userId="2c6c04f1-77c7-44b5-a463-93386779ab63" providerId="ADAL" clId="{C4F126A7-35C0-4E25-A1DB-312893B6A564}" dt="2022-11-02T15:04:38.470" v="762" actId="255"/>
          <ac:spMkLst>
            <pc:docMk/>
            <pc:sldMk cId="1411412234" sldId="355"/>
            <ac:spMk id="5" creationId="{6B98A3A5-610C-DC14-FFFE-E383ADBC9EC1}"/>
          </ac:spMkLst>
        </pc:spChg>
        <pc:spChg chg="del">
          <ac:chgData name="Ben Nienhuis" userId="2c6c04f1-77c7-44b5-a463-93386779ab63" providerId="ADAL" clId="{C4F126A7-35C0-4E25-A1DB-312893B6A564}" dt="2022-11-02T14:24:48.422" v="719" actId="478"/>
          <ac:spMkLst>
            <pc:docMk/>
            <pc:sldMk cId="1411412234" sldId="355"/>
            <ac:spMk id="9218" creationId="{009B4A36-EC12-4071-BAF6-D62F1D5E0A33}"/>
          </ac:spMkLst>
        </pc:spChg>
        <pc:spChg chg="mod">
          <ac:chgData name="Ben Nienhuis" userId="2c6c04f1-77c7-44b5-a463-93386779ab63" providerId="ADAL" clId="{C4F126A7-35C0-4E25-A1DB-312893B6A564}" dt="2022-11-02T14:23:25.414" v="707" actId="27636"/>
          <ac:spMkLst>
            <pc:docMk/>
            <pc:sldMk cId="1411412234" sldId="355"/>
            <ac:spMk id="22531" creationId="{62896D1E-1F27-4E7A-A3F1-96DDA76EA256}"/>
          </ac:spMkLst>
        </pc:spChg>
      </pc:sldChg>
      <pc:sldChg chg="addSp delSp modSp add mod">
        <pc:chgData name="Ben Nienhuis" userId="2c6c04f1-77c7-44b5-a463-93386779ab63" providerId="ADAL" clId="{C4F126A7-35C0-4E25-A1DB-312893B6A564}" dt="2022-11-02T15:04:11.928" v="760" actId="27636"/>
        <pc:sldMkLst>
          <pc:docMk/>
          <pc:sldMk cId="799367370" sldId="356"/>
        </pc:sldMkLst>
        <pc:spChg chg="add del mod">
          <ac:chgData name="Ben Nienhuis" userId="2c6c04f1-77c7-44b5-a463-93386779ab63" providerId="ADAL" clId="{C4F126A7-35C0-4E25-A1DB-312893B6A564}" dt="2022-11-02T14:26:51.343" v="743" actId="478"/>
          <ac:spMkLst>
            <pc:docMk/>
            <pc:sldMk cId="799367370" sldId="356"/>
            <ac:spMk id="4" creationId="{9810CDBB-889D-EDE2-7C88-4E2D151E5D7B}"/>
          </ac:spMkLst>
        </pc:spChg>
        <pc:spChg chg="add mod">
          <ac:chgData name="Ben Nienhuis" userId="2c6c04f1-77c7-44b5-a463-93386779ab63" providerId="ADAL" clId="{C4F126A7-35C0-4E25-A1DB-312893B6A564}" dt="2022-11-02T15:04:11.928" v="760" actId="27636"/>
          <ac:spMkLst>
            <pc:docMk/>
            <pc:sldMk cId="799367370" sldId="356"/>
            <ac:spMk id="5" creationId="{9AE9657B-1807-4459-FA85-793685D3B02C}"/>
          </ac:spMkLst>
        </pc:spChg>
        <pc:spChg chg="del">
          <ac:chgData name="Ben Nienhuis" userId="2c6c04f1-77c7-44b5-a463-93386779ab63" providerId="ADAL" clId="{C4F126A7-35C0-4E25-A1DB-312893B6A564}" dt="2022-11-02T14:24:38.767" v="717" actId="478"/>
          <ac:spMkLst>
            <pc:docMk/>
            <pc:sldMk cId="799367370" sldId="356"/>
            <ac:spMk id="9218" creationId="{009B4A36-EC12-4071-BAF6-D62F1D5E0A33}"/>
          </ac:spMkLst>
        </pc:spChg>
        <pc:spChg chg="mod">
          <ac:chgData name="Ben Nienhuis" userId="2c6c04f1-77c7-44b5-a463-93386779ab63" providerId="ADAL" clId="{C4F126A7-35C0-4E25-A1DB-312893B6A564}" dt="2022-11-02T14:23:36.571" v="709" actId="14100"/>
          <ac:spMkLst>
            <pc:docMk/>
            <pc:sldMk cId="799367370" sldId="356"/>
            <ac:spMk id="22531" creationId="{62896D1E-1F27-4E7A-A3F1-96DDA76EA256}"/>
          </ac:spMkLst>
        </pc:spChg>
      </pc:sldChg>
      <pc:sldChg chg="addSp delSp modSp add mod">
        <pc:chgData name="Ben Nienhuis" userId="2c6c04f1-77c7-44b5-a463-93386779ab63" providerId="ADAL" clId="{C4F126A7-35C0-4E25-A1DB-312893B6A564}" dt="2022-11-02T15:03:59.239" v="758" actId="255"/>
        <pc:sldMkLst>
          <pc:docMk/>
          <pc:sldMk cId="135973019" sldId="357"/>
        </pc:sldMkLst>
        <pc:spChg chg="add del mod">
          <ac:chgData name="Ben Nienhuis" userId="2c6c04f1-77c7-44b5-a463-93386779ab63" providerId="ADAL" clId="{C4F126A7-35C0-4E25-A1DB-312893B6A564}" dt="2022-11-02T14:26:47.037" v="742" actId="478"/>
          <ac:spMkLst>
            <pc:docMk/>
            <pc:sldMk cId="135973019" sldId="357"/>
            <ac:spMk id="4" creationId="{5EFF0AF4-81F2-5C33-5EAE-18B5CB2705D6}"/>
          </ac:spMkLst>
        </pc:spChg>
        <pc:spChg chg="add mod">
          <ac:chgData name="Ben Nienhuis" userId="2c6c04f1-77c7-44b5-a463-93386779ab63" providerId="ADAL" clId="{C4F126A7-35C0-4E25-A1DB-312893B6A564}" dt="2022-11-02T15:03:59.239" v="758" actId="255"/>
          <ac:spMkLst>
            <pc:docMk/>
            <pc:sldMk cId="135973019" sldId="357"/>
            <ac:spMk id="5" creationId="{E1F94C70-E682-415F-099A-757D7109C43F}"/>
          </ac:spMkLst>
        </pc:spChg>
        <pc:spChg chg="del">
          <ac:chgData name="Ben Nienhuis" userId="2c6c04f1-77c7-44b5-a463-93386779ab63" providerId="ADAL" clId="{C4F126A7-35C0-4E25-A1DB-312893B6A564}" dt="2022-11-02T14:24:35.241" v="716" actId="478"/>
          <ac:spMkLst>
            <pc:docMk/>
            <pc:sldMk cId="135973019" sldId="357"/>
            <ac:spMk id="9218" creationId="{009B4A36-EC12-4071-BAF6-D62F1D5E0A33}"/>
          </ac:spMkLst>
        </pc:spChg>
        <pc:picChg chg="mod">
          <ac:chgData name="Ben Nienhuis" userId="2c6c04f1-77c7-44b5-a463-93386779ab63" providerId="ADAL" clId="{C4F126A7-35C0-4E25-A1DB-312893B6A564}" dt="2022-11-02T14:24:05.652" v="713" actId="14100"/>
          <ac:picMkLst>
            <pc:docMk/>
            <pc:sldMk cId="135973019" sldId="357"/>
            <ac:picMk id="2" creationId="{DEC3B0B2-4C8F-47CE-9B31-1FDC36C1B088}"/>
          </ac:picMkLst>
        </pc:picChg>
      </pc:sldChg>
      <pc:sldChg chg="addSp delSp modSp mod">
        <pc:chgData name="Ben Nienhuis" userId="2c6c04f1-77c7-44b5-a463-93386779ab63" providerId="ADAL" clId="{C4F126A7-35C0-4E25-A1DB-312893B6A564}" dt="2022-11-02T14:29:23.882" v="756"/>
        <pc:sldMkLst>
          <pc:docMk/>
          <pc:sldMk cId="121550033" sldId="468"/>
        </pc:sldMkLst>
        <pc:spChg chg="mod">
          <ac:chgData name="Ben Nienhuis" userId="2c6c04f1-77c7-44b5-a463-93386779ab63" providerId="ADAL" clId="{C4F126A7-35C0-4E25-A1DB-312893B6A564}" dt="2022-11-02T14:29:21.470" v="755" actId="20577"/>
          <ac:spMkLst>
            <pc:docMk/>
            <pc:sldMk cId="121550033" sldId="468"/>
            <ac:spMk id="3" creationId="{00000000-0000-0000-0000-000000000000}"/>
          </ac:spMkLst>
        </pc:spChg>
        <pc:spChg chg="add mod">
          <ac:chgData name="Ben Nienhuis" userId="2c6c04f1-77c7-44b5-a463-93386779ab63" providerId="ADAL" clId="{C4F126A7-35C0-4E25-A1DB-312893B6A564}" dt="2022-11-02T14:29:23.882" v="756"/>
          <ac:spMkLst>
            <pc:docMk/>
            <pc:sldMk cId="121550033" sldId="468"/>
            <ac:spMk id="4" creationId="{6F5C0FFA-A2CE-5E33-C9D5-33538C834DEA}"/>
          </ac:spMkLst>
        </pc:spChg>
        <pc:picChg chg="del">
          <ac:chgData name="Ben Nienhuis" userId="2c6c04f1-77c7-44b5-a463-93386779ab63" providerId="ADAL" clId="{C4F126A7-35C0-4E25-A1DB-312893B6A564}" dt="2022-11-02T11:25:55.541" v="94" actId="478"/>
          <ac:picMkLst>
            <pc:docMk/>
            <pc:sldMk cId="121550033" sldId="468"/>
            <ac:picMk id="5" creationId="{FD5C870C-A596-81D7-090E-8C003CF98D05}"/>
          </ac:picMkLst>
        </pc:picChg>
        <pc:picChg chg="del">
          <ac:chgData name="Ben Nienhuis" userId="2c6c04f1-77c7-44b5-a463-93386779ab63" providerId="ADAL" clId="{C4F126A7-35C0-4E25-A1DB-312893B6A564}" dt="2022-11-02T11:25:54.757" v="93" actId="478"/>
          <ac:picMkLst>
            <pc:docMk/>
            <pc:sldMk cId="121550033" sldId="468"/>
            <ac:picMk id="6" creationId="{C69C396D-3A50-43CF-B3FF-6B54AFBB451A}"/>
          </ac:picMkLst>
        </pc:picChg>
      </pc:sldChg>
      <pc:sldChg chg="addSp delSp modSp mod modAnim">
        <pc:chgData name="Ben Nienhuis" userId="2c6c04f1-77c7-44b5-a463-93386779ab63" providerId="ADAL" clId="{C4F126A7-35C0-4E25-A1DB-312893B6A564}" dt="2022-11-02T11:37:43.071" v="384"/>
        <pc:sldMkLst>
          <pc:docMk/>
          <pc:sldMk cId="3132239238" sldId="475"/>
        </pc:sldMkLst>
        <pc:spChg chg="del">
          <ac:chgData name="Ben Nienhuis" userId="2c6c04f1-77c7-44b5-a463-93386779ab63" providerId="ADAL" clId="{C4F126A7-35C0-4E25-A1DB-312893B6A564}" dt="2022-11-02T11:33:00.019" v="323" actId="478"/>
          <ac:spMkLst>
            <pc:docMk/>
            <pc:sldMk cId="3132239238" sldId="475"/>
            <ac:spMk id="2" creationId="{00000000-0000-0000-0000-000000000000}"/>
          </ac:spMkLst>
        </pc:spChg>
        <pc:spChg chg="mod">
          <ac:chgData name="Ben Nienhuis" userId="2c6c04f1-77c7-44b5-a463-93386779ab63" providerId="ADAL" clId="{C4F126A7-35C0-4E25-A1DB-312893B6A564}" dt="2022-11-02T11:34:11.673" v="332" actId="21"/>
          <ac:spMkLst>
            <pc:docMk/>
            <pc:sldMk cId="3132239238" sldId="475"/>
            <ac:spMk id="3" creationId="{00000000-0000-0000-0000-000000000000}"/>
          </ac:spMkLst>
        </pc:spChg>
        <pc:spChg chg="del mod">
          <ac:chgData name="Ben Nienhuis" userId="2c6c04f1-77c7-44b5-a463-93386779ab63" providerId="ADAL" clId="{C4F126A7-35C0-4E25-A1DB-312893B6A564}" dt="2022-11-02T11:25:21.890" v="55"/>
          <ac:spMkLst>
            <pc:docMk/>
            <pc:sldMk cId="3132239238" sldId="475"/>
            <ac:spMk id="4" creationId="{6FF4FB1F-01FE-4445-9F34-548DCE067F5A}"/>
          </ac:spMkLst>
        </pc:spChg>
        <pc:spChg chg="add del mod">
          <ac:chgData name="Ben Nienhuis" userId="2c6c04f1-77c7-44b5-a463-93386779ab63" providerId="ADAL" clId="{C4F126A7-35C0-4E25-A1DB-312893B6A564}" dt="2022-11-02T11:33:06.064" v="324" actId="478"/>
          <ac:spMkLst>
            <pc:docMk/>
            <pc:sldMk cId="3132239238" sldId="475"/>
            <ac:spMk id="8" creationId="{50E9C10F-A769-E075-2032-55DA195E340D}"/>
          </ac:spMkLst>
        </pc:spChg>
        <pc:spChg chg="add del mod">
          <ac:chgData name="Ben Nienhuis" userId="2c6c04f1-77c7-44b5-a463-93386779ab63" providerId="ADAL" clId="{C4F126A7-35C0-4E25-A1DB-312893B6A564}" dt="2022-11-02T11:35:01.853" v="341"/>
          <ac:spMkLst>
            <pc:docMk/>
            <pc:sldMk cId="3132239238" sldId="475"/>
            <ac:spMk id="9" creationId="{9EF2E302-03DF-A08C-3855-D2811EF045B9}"/>
          </ac:spMkLst>
        </pc:spChg>
        <pc:spChg chg="add mod">
          <ac:chgData name="Ben Nienhuis" userId="2c6c04f1-77c7-44b5-a463-93386779ab63" providerId="ADAL" clId="{C4F126A7-35C0-4E25-A1DB-312893B6A564}" dt="2022-11-02T11:37:13.563" v="381" actId="12"/>
          <ac:spMkLst>
            <pc:docMk/>
            <pc:sldMk cId="3132239238" sldId="475"/>
            <ac:spMk id="10" creationId="{FA4648DF-A7BD-645A-64E9-9540D717D394}"/>
          </ac:spMkLst>
        </pc:spChg>
        <pc:picChg chg="del">
          <ac:chgData name="Ben Nienhuis" userId="2c6c04f1-77c7-44b5-a463-93386779ab63" providerId="ADAL" clId="{C4F126A7-35C0-4E25-A1DB-312893B6A564}" dt="2022-11-02T11:25:15.065" v="51" actId="478"/>
          <ac:picMkLst>
            <pc:docMk/>
            <pc:sldMk cId="3132239238" sldId="475"/>
            <ac:picMk id="6" creationId="{4A1CDDDD-B9B9-1440-B213-F985363954B9}"/>
          </ac:picMkLst>
        </pc:picChg>
        <pc:picChg chg="del">
          <ac:chgData name="Ben Nienhuis" userId="2c6c04f1-77c7-44b5-a463-93386779ab63" providerId="ADAL" clId="{C4F126A7-35C0-4E25-A1DB-312893B6A564}" dt="2022-11-02T11:25:15.957" v="52" actId="478"/>
          <ac:picMkLst>
            <pc:docMk/>
            <pc:sldMk cId="3132239238" sldId="475"/>
            <ac:picMk id="7" creationId="{3D1A19D2-0FF8-4B1F-AF76-F65908B6998B}"/>
          </ac:picMkLst>
        </pc:picChg>
      </pc:sldChg>
      <pc:sldChg chg="addSp delSp modSp add mod modAnim">
        <pc:chgData name="Ben Nienhuis" userId="2c6c04f1-77c7-44b5-a463-93386779ab63" providerId="ADAL" clId="{C4F126A7-35C0-4E25-A1DB-312893B6A564}" dt="2022-11-02T11:45:26.129" v="427"/>
        <pc:sldMkLst>
          <pc:docMk/>
          <pc:sldMk cId="496904420" sldId="476"/>
        </pc:sldMkLst>
        <pc:spChg chg="del">
          <ac:chgData name="Ben Nienhuis" userId="2c6c04f1-77c7-44b5-a463-93386779ab63" providerId="ADAL" clId="{C4F126A7-35C0-4E25-A1DB-312893B6A564}" dt="2022-11-02T11:35:27.272" v="344" actId="478"/>
          <ac:spMkLst>
            <pc:docMk/>
            <pc:sldMk cId="496904420" sldId="476"/>
            <ac:spMk id="2" creationId="{00000000-0000-0000-0000-000000000000}"/>
          </ac:spMkLst>
        </pc:spChg>
        <pc:spChg chg="mod">
          <ac:chgData name="Ben Nienhuis" userId="2c6c04f1-77c7-44b5-a463-93386779ab63" providerId="ADAL" clId="{C4F126A7-35C0-4E25-A1DB-312893B6A564}" dt="2022-11-02T11:32:10.931" v="317" actId="6549"/>
          <ac:spMkLst>
            <pc:docMk/>
            <pc:sldMk cId="496904420" sldId="476"/>
            <ac:spMk id="3" creationId="{00000000-0000-0000-0000-000000000000}"/>
          </ac:spMkLst>
        </pc:spChg>
        <pc:spChg chg="add mod">
          <ac:chgData name="Ben Nienhuis" userId="2c6c04f1-77c7-44b5-a463-93386779ab63" providerId="ADAL" clId="{C4F126A7-35C0-4E25-A1DB-312893B6A564}" dt="2022-11-02T11:38:52.664" v="409" actId="255"/>
          <ac:spMkLst>
            <pc:docMk/>
            <pc:sldMk cId="496904420" sldId="476"/>
            <ac:spMk id="4" creationId="{8E1D557C-DCFB-C18D-73F9-A225526D7BB9}"/>
          </ac:spMkLst>
        </pc:spChg>
        <pc:spChg chg="add del mod">
          <ac:chgData name="Ben Nienhuis" userId="2c6c04f1-77c7-44b5-a463-93386779ab63" providerId="ADAL" clId="{C4F126A7-35C0-4E25-A1DB-312893B6A564}" dt="2022-11-02T11:35:30.064" v="345" actId="478"/>
          <ac:spMkLst>
            <pc:docMk/>
            <pc:sldMk cId="496904420" sldId="476"/>
            <ac:spMk id="6" creationId="{C2412A53-49C1-0949-E77C-B4E4C8AC5390}"/>
          </ac:spMkLst>
        </pc:spChg>
        <pc:picChg chg="add mod">
          <ac:chgData name="Ben Nienhuis" userId="2c6c04f1-77c7-44b5-a463-93386779ab63" providerId="ADAL" clId="{C4F126A7-35C0-4E25-A1DB-312893B6A564}" dt="2022-11-02T11:45:10.616" v="423" actId="14100"/>
          <ac:picMkLst>
            <pc:docMk/>
            <pc:sldMk cId="496904420" sldId="476"/>
            <ac:picMk id="8" creationId="{40D6A8E9-3C3D-E7F3-05DC-294B4498AFCD}"/>
          </ac:picMkLst>
        </pc:picChg>
        <pc:picChg chg="add mod">
          <ac:chgData name="Ben Nienhuis" userId="2c6c04f1-77c7-44b5-a463-93386779ab63" providerId="ADAL" clId="{C4F126A7-35C0-4E25-A1DB-312893B6A564}" dt="2022-11-02T11:45:16.713" v="425" actId="14100"/>
          <ac:picMkLst>
            <pc:docMk/>
            <pc:sldMk cId="496904420" sldId="476"/>
            <ac:picMk id="10" creationId="{ACA8C39F-7C3B-E794-0BC2-7496479D5443}"/>
          </ac:picMkLst>
        </pc:picChg>
      </pc:sldChg>
      <pc:sldChg chg="del">
        <pc:chgData name="Ben Nienhuis" userId="2c6c04f1-77c7-44b5-a463-93386779ab63" providerId="ADAL" clId="{C4F126A7-35C0-4E25-A1DB-312893B6A564}" dt="2022-11-02T11:25:23.190" v="56" actId="47"/>
        <pc:sldMkLst>
          <pc:docMk/>
          <pc:sldMk cId="186333773" sldId="477"/>
        </pc:sldMkLst>
      </pc:sldChg>
      <pc:sldChg chg="addSp modSp add mod">
        <pc:chgData name="Ben Nienhuis" userId="2c6c04f1-77c7-44b5-a463-93386779ab63" providerId="ADAL" clId="{C4F126A7-35C0-4E25-A1DB-312893B6A564}" dt="2022-11-02T13:48:16.982" v="452" actId="14100"/>
        <pc:sldMkLst>
          <pc:docMk/>
          <pc:sldMk cId="1584741676" sldId="477"/>
        </pc:sldMkLst>
        <pc:spChg chg="mod">
          <ac:chgData name="Ben Nienhuis" userId="2c6c04f1-77c7-44b5-a463-93386779ab63" providerId="ADAL" clId="{C4F126A7-35C0-4E25-A1DB-312893B6A564}" dt="2022-11-02T11:46:07.059" v="443" actId="20577"/>
          <ac:spMkLst>
            <pc:docMk/>
            <pc:sldMk cId="1584741676" sldId="477"/>
            <ac:spMk id="3" creationId="{00000000-0000-0000-0000-000000000000}"/>
          </ac:spMkLst>
        </pc:spChg>
        <pc:picChg chg="add mod">
          <ac:chgData name="Ben Nienhuis" userId="2c6c04f1-77c7-44b5-a463-93386779ab63" providerId="ADAL" clId="{C4F126A7-35C0-4E25-A1DB-312893B6A564}" dt="2022-11-02T11:59:58.274" v="448" actId="1076"/>
          <ac:picMkLst>
            <pc:docMk/>
            <pc:sldMk cId="1584741676" sldId="477"/>
            <ac:picMk id="5" creationId="{C117EE54-9CC4-AB2C-6724-B9E276C1EC04}"/>
          </ac:picMkLst>
        </pc:picChg>
        <pc:picChg chg="add mod">
          <ac:chgData name="Ben Nienhuis" userId="2c6c04f1-77c7-44b5-a463-93386779ab63" providerId="ADAL" clId="{C4F126A7-35C0-4E25-A1DB-312893B6A564}" dt="2022-11-02T13:48:16.982" v="452" actId="14100"/>
          <ac:picMkLst>
            <pc:docMk/>
            <pc:sldMk cId="1584741676" sldId="477"/>
            <ac:picMk id="7" creationId="{FF013FCD-9D3B-DE83-244C-228F85735E51}"/>
          </ac:picMkLst>
        </pc:picChg>
      </pc:sldChg>
      <pc:sldChg chg="del">
        <pc:chgData name="Ben Nienhuis" userId="2c6c04f1-77c7-44b5-a463-93386779ab63" providerId="ADAL" clId="{C4F126A7-35C0-4E25-A1DB-312893B6A564}" dt="2022-11-02T11:25:23.546" v="57" actId="47"/>
        <pc:sldMkLst>
          <pc:docMk/>
          <pc:sldMk cId="2924783792" sldId="478"/>
        </pc:sldMkLst>
      </pc:sldChg>
      <pc:sldChg chg="addSp modSp add mod">
        <pc:chgData name="Ben Nienhuis" userId="2c6c04f1-77c7-44b5-a463-93386779ab63" providerId="ADAL" clId="{C4F126A7-35C0-4E25-A1DB-312893B6A564}" dt="2022-11-02T14:15:25.682" v="660" actId="207"/>
        <pc:sldMkLst>
          <pc:docMk/>
          <pc:sldMk cId="2975167031" sldId="478"/>
        </pc:sldMkLst>
        <pc:spChg chg="mod">
          <ac:chgData name="Ben Nienhuis" userId="2c6c04f1-77c7-44b5-a463-93386779ab63" providerId="ADAL" clId="{C4F126A7-35C0-4E25-A1DB-312893B6A564}" dt="2022-11-02T14:14:15.275" v="635" actId="20577"/>
          <ac:spMkLst>
            <pc:docMk/>
            <pc:sldMk cId="2975167031" sldId="478"/>
            <ac:spMk id="3" creationId="{00000000-0000-0000-0000-000000000000}"/>
          </ac:spMkLst>
        </pc:spChg>
        <pc:spChg chg="mod">
          <ac:chgData name="Ben Nienhuis" userId="2c6c04f1-77c7-44b5-a463-93386779ab63" providerId="ADAL" clId="{C4F126A7-35C0-4E25-A1DB-312893B6A564}" dt="2022-11-02T13:51:56.150" v="453" actId="1076"/>
          <ac:spMkLst>
            <pc:docMk/>
            <pc:sldMk cId="2975167031" sldId="478"/>
            <ac:spMk id="4" creationId="{8E1D557C-DCFB-C18D-73F9-A225526D7BB9}"/>
          </ac:spMkLst>
        </pc:spChg>
        <pc:spChg chg="add mod">
          <ac:chgData name="Ben Nienhuis" userId="2c6c04f1-77c7-44b5-a463-93386779ab63" providerId="ADAL" clId="{C4F126A7-35C0-4E25-A1DB-312893B6A564}" dt="2022-11-02T14:15:25.682" v="660" actId="207"/>
          <ac:spMkLst>
            <pc:docMk/>
            <pc:sldMk cId="2975167031" sldId="478"/>
            <ac:spMk id="7" creationId="{03C0F93F-451D-FC38-4B02-21F8CA2394B6}"/>
          </ac:spMkLst>
        </pc:spChg>
        <pc:picChg chg="add mod">
          <ac:chgData name="Ben Nienhuis" userId="2c6c04f1-77c7-44b5-a463-93386779ab63" providerId="ADAL" clId="{C4F126A7-35C0-4E25-A1DB-312893B6A564}" dt="2022-11-02T14:13:39.664" v="576" actId="1076"/>
          <ac:picMkLst>
            <pc:docMk/>
            <pc:sldMk cId="2975167031" sldId="478"/>
            <ac:picMk id="5" creationId="{ADEB28A8-8912-C84D-F0CC-BC786003B458}"/>
          </ac:picMkLst>
        </pc:picChg>
      </pc:sldChg>
      <pc:sldChg chg="addSp delSp modSp add mod">
        <pc:chgData name="Ben Nienhuis" userId="2c6c04f1-77c7-44b5-a463-93386779ab63" providerId="ADAL" clId="{C4F126A7-35C0-4E25-A1DB-312893B6A564}" dt="2022-11-02T15:59:39.546" v="1032" actId="1076"/>
        <pc:sldMkLst>
          <pc:docMk/>
          <pc:sldMk cId="972093834" sldId="479"/>
        </pc:sldMkLst>
        <pc:spChg chg="add mod">
          <ac:chgData name="Ben Nienhuis" userId="2c6c04f1-77c7-44b5-a463-93386779ab63" providerId="ADAL" clId="{C4F126A7-35C0-4E25-A1DB-312893B6A564}" dt="2022-11-02T15:44:26.757" v="920" actId="6549"/>
          <ac:spMkLst>
            <pc:docMk/>
            <pc:sldMk cId="972093834" sldId="479"/>
            <ac:spMk id="8" creationId="{D6E85645-B6FB-AE7F-B1F0-EC1701746988}"/>
          </ac:spMkLst>
        </pc:spChg>
        <pc:picChg chg="add del mod">
          <ac:chgData name="Ben Nienhuis" userId="2c6c04f1-77c7-44b5-a463-93386779ab63" providerId="ADAL" clId="{C4F126A7-35C0-4E25-A1DB-312893B6A564}" dt="2022-11-02T15:19:53.902" v="881" actId="21"/>
          <ac:picMkLst>
            <pc:docMk/>
            <pc:sldMk cId="972093834" sldId="479"/>
            <ac:picMk id="2" creationId="{ADF82B1D-0D47-8110-C69E-F542EFCC0061}"/>
          </ac:picMkLst>
        </pc:picChg>
        <pc:picChg chg="del">
          <ac:chgData name="Ben Nienhuis" userId="2c6c04f1-77c7-44b5-a463-93386779ab63" providerId="ADAL" clId="{C4F126A7-35C0-4E25-A1DB-312893B6A564}" dt="2022-11-02T13:52:46.199" v="459" actId="478"/>
          <ac:picMkLst>
            <pc:docMk/>
            <pc:sldMk cId="972093834" sldId="479"/>
            <ac:picMk id="5" creationId="{ADEB28A8-8912-C84D-F0CC-BC786003B458}"/>
          </ac:picMkLst>
        </pc:picChg>
        <pc:picChg chg="add del mod">
          <ac:chgData name="Ben Nienhuis" userId="2c6c04f1-77c7-44b5-a463-93386779ab63" providerId="ADAL" clId="{C4F126A7-35C0-4E25-A1DB-312893B6A564}" dt="2022-11-02T15:59:21.425" v="1030" actId="478"/>
          <ac:picMkLst>
            <pc:docMk/>
            <pc:sldMk cId="972093834" sldId="479"/>
            <ac:picMk id="7" creationId="{90E8A076-82E6-FF87-106E-E59B470652E0}"/>
          </ac:picMkLst>
        </pc:picChg>
        <pc:picChg chg="add mod">
          <ac:chgData name="Ben Nienhuis" userId="2c6c04f1-77c7-44b5-a463-93386779ab63" providerId="ADAL" clId="{C4F126A7-35C0-4E25-A1DB-312893B6A564}" dt="2022-11-02T15:59:39.546" v="1032" actId="1076"/>
          <ac:picMkLst>
            <pc:docMk/>
            <pc:sldMk cId="972093834" sldId="479"/>
            <ac:picMk id="10" creationId="{639F614F-6044-CCAC-7A39-E5CE607E25EB}"/>
          </ac:picMkLst>
        </pc:picChg>
      </pc:sldChg>
      <pc:sldChg chg="del">
        <pc:chgData name="Ben Nienhuis" userId="2c6c04f1-77c7-44b5-a463-93386779ab63" providerId="ADAL" clId="{C4F126A7-35C0-4E25-A1DB-312893B6A564}" dt="2022-11-02T11:25:28.152" v="61" actId="47"/>
        <pc:sldMkLst>
          <pc:docMk/>
          <pc:sldMk cId="1838067372" sldId="479"/>
        </pc:sldMkLst>
      </pc:sldChg>
      <pc:sldChg chg="addSp modSp add mod ord modAnim">
        <pc:chgData name="Ben Nienhuis" userId="2c6c04f1-77c7-44b5-a463-93386779ab63" providerId="ADAL" clId="{C4F126A7-35C0-4E25-A1DB-312893B6A564}" dt="2022-11-02T14:01:49.098" v="500" actId="6549"/>
        <pc:sldMkLst>
          <pc:docMk/>
          <pc:sldMk cId="233200693" sldId="480"/>
        </pc:sldMkLst>
        <pc:spChg chg="mod">
          <ac:chgData name="Ben Nienhuis" userId="2c6c04f1-77c7-44b5-a463-93386779ab63" providerId="ADAL" clId="{C4F126A7-35C0-4E25-A1DB-312893B6A564}" dt="2022-11-02T14:01:49.098" v="500" actId="6549"/>
          <ac:spMkLst>
            <pc:docMk/>
            <pc:sldMk cId="233200693" sldId="480"/>
            <ac:spMk id="3" creationId="{00000000-0000-0000-0000-000000000000}"/>
          </ac:spMkLst>
        </pc:spChg>
        <pc:picChg chg="add mod">
          <ac:chgData name="Ben Nienhuis" userId="2c6c04f1-77c7-44b5-a463-93386779ab63" providerId="ADAL" clId="{C4F126A7-35C0-4E25-A1DB-312893B6A564}" dt="2022-11-02T14:00:03.454" v="488" actId="14100"/>
          <ac:picMkLst>
            <pc:docMk/>
            <pc:sldMk cId="233200693" sldId="480"/>
            <ac:picMk id="5" creationId="{18F7C1AA-C833-1FE4-8C5C-6EC4A1622A7A}"/>
          </ac:picMkLst>
        </pc:picChg>
        <pc:picChg chg="add mod">
          <ac:chgData name="Ben Nienhuis" userId="2c6c04f1-77c7-44b5-a463-93386779ab63" providerId="ADAL" clId="{C4F126A7-35C0-4E25-A1DB-312893B6A564}" dt="2022-11-02T14:01:01.335" v="494" actId="14100"/>
          <ac:picMkLst>
            <pc:docMk/>
            <pc:sldMk cId="233200693" sldId="480"/>
            <ac:picMk id="7" creationId="{709A6865-C0E9-943D-F89F-B97F841019CE}"/>
          </ac:picMkLst>
        </pc:picChg>
      </pc:sldChg>
      <pc:sldChg chg="del">
        <pc:chgData name="Ben Nienhuis" userId="2c6c04f1-77c7-44b5-a463-93386779ab63" providerId="ADAL" clId="{C4F126A7-35C0-4E25-A1DB-312893B6A564}" dt="2022-11-02T11:25:24.694" v="60" actId="47"/>
        <pc:sldMkLst>
          <pc:docMk/>
          <pc:sldMk cId="2234551089" sldId="480"/>
        </pc:sldMkLst>
      </pc:sldChg>
      <pc:sldChg chg="del">
        <pc:chgData name="Ben Nienhuis" userId="2c6c04f1-77c7-44b5-a463-93386779ab63" providerId="ADAL" clId="{C4F126A7-35C0-4E25-A1DB-312893B6A564}" dt="2022-11-02T11:25:24.111" v="59" actId="47"/>
        <pc:sldMkLst>
          <pc:docMk/>
          <pc:sldMk cId="531902003" sldId="481"/>
        </pc:sldMkLst>
      </pc:sldChg>
      <pc:sldChg chg="addSp modSp add mod modAnim">
        <pc:chgData name="Ben Nienhuis" userId="2c6c04f1-77c7-44b5-a463-93386779ab63" providerId="ADAL" clId="{C4F126A7-35C0-4E25-A1DB-312893B6A564}" dt="2022-11-02T14:04:14.350" v="525" actId="14100"/>
        <pc:sldMkLst>
          <pc:docMk/>
          <pc:sldMk cId="2260488492" sldId="481"/>
        </pc:sldMkLst>
        <pc:spChg chg="mod">
          <ac:chgData name="Ben Nienhuis" userId="2c6c04f1-77c7-44b5-a463-93386779ab63" providerId="ADAL" clId="{C4F126A7-35C0-4E25-A1DB-312893B6A564}" dt="2022-11-02T14:02:01.035" v="516" actId="20577"/>
          <ac:spMkLst>
            <pc:docMk/>
            <pc:sldMk cId="2260488492" sldId="481"/>
            <ac:spMk id="3" creationId="{00000000-0000-0000-0000-000000000000}"/>
          </ac:spMkLst>
        </pc:spChg>
        <pc:picChg chg="add mod">
          <ac:chgData name="Ben Nienhuis" userId="2c6c04f1-77c7-44b5-a463-93386779ab63" providerId="ADAL" clId="{C4F126A7-35C0-4E25-A1DB-312893B6A564}" dt="2022-11-02T14:03:01.059" v="519" actId="14100"/>
          <ac:picMkLst>
            <pc:docMk/>
            <pc:sldMk cId="2260488492" sldId="481"/>
            <ac:picMk id="5" creationId="{EB925CA4-EB21-69B2-B8D9-F6A3BEFE35A7}"/>
          </ac:picMkLst>
        </pc:picChg>
        <pc:picChg chg="add mod">
          <ac:chgData name="Ben Nienhuis" userId="2c6c04f1-77c7-44b5-a463-93386779ab63" providerId="ADAL" clId="{C4F126A7-35C0-4E25-A1DB-312893B6A564}" dt="2022-11-02T14:04:14.350" v="525" actId="14100"/>
          <ac:picMkLst>
            <pc:docMk/>
            <pc:sldMk cId="2260488492" sldId="481"/>
            <ac:picMk id="7" creationId="{7360BF61-FC79-D340-21D1-F1E5CAB29454}"/>
          </ac:picMkLst>
        </pc:picChg>
      </pc:sldChg>
      <pc:sldChg chg="addSp delSp modSp add mod delAnim">
        <pc:chgData name="Ben Nienhuis" userId="2c6c04f1-77c7-44b5-a463-93386779ab63" providerId="ADAL" clId="{C4F126A7-35C0-4E25-A1DB-312893B6A564}" dt="2022-11-02T14:13:19.433" v="575" actId="20577"/>
        <pc:sldMkLst>
          <pc:docMk/>
          <pc:sldMk cId="1372814420" sldId="482"/>
        </pc:sldMkLst>
        <pc:spChg chg="mod">
          <ac:chgData name="Ben Nienhuis" userId="2c6c04f1-77c7-44b5-a463-93386779ab63" providerId="ADAL" clId="{C4F126A7-35C0-4E25-A1DB-312893B6A564}" dt="2022-11-02T14:04:40.633" v="529" actId="6549"/>
          <ac:spMkLst>
            <pc:docMk/>
            <pc:sldMk cId="1372814420" sldId="482"/>
            <ac:spMk id="3" creationId="{00000000-0000-0000-0000-000000000000}"/>
          </ac:spMkLst>
        </pc:spChg>
        <pc:spChg chg="add mod">
          <ac:chgData name="Ben Nienhuis" userId="2c6c04f1-77c7-44b5-a463-93386779ab63" providerId="ADAL" clId="{C4F126A7-35C0-4E25-A1DB-312893B6A564}" dt="2022-11-02T14:13:19.433" v="575" actId="20577"/>
          <ac:spMkLst>
            <pc:docMk/>
            <pc:sldMk cId="1372814420" sldId="482"/>
            <ac:spMk id="10" creationId="{AB495293-790D-2DC8-6685-7B6550B5964C}"/>
          </ac:spMkLst>
        </pc:spChg>
        <pc:picChg chg="del">
          <ac:chgData name="Ben Nienhuis" userId="2c6c04f1-77c7-44b5-a463-93386779ab63" providerId="ADAL" clId="{C4F126A7-35C0-4E25-A1DB-312893B6A564}" dt="2022-11-02T14:04:36.490" v="528" actId="478"/>
          <ac:picMkLst>
            <pc:docMk/>
            <pc:sldMk cId="1372814420" sldId="482"/>
            <ac:picMk id="5" creationId="{18F7C1AA-C833-1FE4-8C5C-6EC4A1622A7A}"/>
          </ac:picMkLst>
        </pc:picChg>
        <pc:picChg chg="add mod">
          <ac:chgData name="Ben Nienhuis" userId="2c6c04f1-77c7-44b5-a463-93386779ab63" providerId="ADAL" clId="{C4F126A7-35C0-4E25-A1DB-312893B6A564}" dt="2022-11-02T14:07:44.388" v="533" actId="1076"/>
          <ac:picMkLst>
            <pc:docMk/>
            <pc:sldMk cId="1372814420" sldId="482"/>
            <ac:picMk id="6" creationId="{E33739F0-43A3-F15A-C3D5-268FF6337F51}"/>
          </ac:picMkLst>
        </pc:picChg>
        <pc:picChg chg="del">
          <ac:chgData name="Ben Nienhuis" userId="2c6c04f1-77c7-44b5-a463-93386779ab63" providerId="ADAL" clId="{C4F126A7-35C0-4E25-A1DB-312893B6A564}" dt="2022-11-02T14:04:35.571" v="527" actId="478"/>
          <ac:picMkLst>
            <pc:docMk/>
            <pc:sldMk cId="1372814420" sldId="482"/>
            <ac:picMk id="7" creationId="{709A6865-C0E9-943D-F89F-B97F841019CE}"/>
          </ac:picMkLst>
        </pc:picChg>
        <pc:picChg chg="add mod">
          <ac:chgData name="Ben Nienhuis" userId="2c6c04f1-77c7-44b5-a463-93386779ab63" providerId="ADAL" clId="{C4F126A7-35C0-4E25-A1DB-312893B6A564}" dt="2022-11-02T14:08:31.893" v="537" actId="1076"/>
          <ac:picMkLst>
            <pc:docMk/>
            <pc:sldMk cId="1372814420" sldId="482"/>
            <ac:picMk id="9" creationId="{82E8BAE7-B570-1378-F0FD-B2C08A35B2BA}"/>
          </ac:picMkLst>
        </pc:picChg>
      </pc:sldChg>
      <pc:sldChg chg="del">
        <pc:chgData name="Ben Nienhuis" userId="2c6c04f1-77c7-44b5-a463-93386779ab63" providerId="ADAL" clId="{C4F126A7-35C0-4E25-A1DB-312893B6A564}" dt="2022-11-02T11:25:23.841" v="58" actId="47"/>
        <pc:sldMkLst>
          <pc:docMk/>
          <pc:sldMk cId="3900501501" sldId="482"/>
        </pc:sldMkLst>
      </pc:sldChg>
      <pc:sldChg chg="addSp delSp modSp add mod ord">
        <pc:chgData name="Ben Nienhuis" userId="2c6c04f1-77c7-44b5-a463-93386779ab63" providerId="ADAL" clId="{C4F126A7-35C0-4E25-A1DB-312893B6A564}" dt="2022-11-02T15:55:59.393" v="1029" actId="20577"/>
        <pc:sldMkLst>
          <pc:docMk/>
          <pc:sldMk cId="1702575352" sldId="483"/>
        </pc:sldMkLst>
        <pc:spChg chg="del mod">
          <ac:chgData name="Ben Nienhuis" userId="2c6c04f1-77c7-44b5-a463-93386779ab63" providerId="ADAL" clId="{C4F126A7-35C0-4E25-A1DB-312893B6A564}" dt="2022-11-02T15:54:35.688" v="946" actId="21"/>
          <ac:spMkLst>
            <pc:docMk/>
            <pc:sldMk cId="1702575352" sldId="483"/>
            <ac:spMk id="3" creationId="{00000000-0000-0000-0000-000000000000}"/>
          </ac:spMkLst>
        </pc:spChg>
        <pc:spChg chg="add del mod">
          <ac:chgData name="Ben Nienhuis" userId="2c6c04f1-77c7-44b5-a463-93386779ab63" providerId="ADAL" clId="{C4F126A7-35C0-4E25-A1DB-312893B6A564}" dt="2022-11-02T15:54:41.846" v="947" actId="21"/>
          <ac:spMkLst>
            <pc:docMk/>
            <pc:sldMk cId="1702575352" sldId="483"/>
            <ac:spMk id="7" creationId="{C0D6FE96-D9B2-A0AA-919F-FFD9CB846182}"/>
          </ac:spMkLst>
        </pc:spChg>
        <pc:spChg chg="add mod">
          <ac:chgData name="Ben Nienhuis" userId="2c6c04f1-77c7-44b5-a463-93386779ab63" providerId="ADAL" clId="{C4F126A7-35C0-4E25-A1DB-312893B6A564}" dt="2022-11-02T15:55:59.393" v="1029" actId="20577"/>
          <ac:spMkLst>
            <pc:docMk/>
            <pc:sldMk cId="1702575352" sldId="483"/>
            <ac:spMk id="11" creationId="{DFB04026-6230-39AB-1962-5499B487647B}"/>
          </ac:spMkLst>
        </pc:spChg>
        <pc:picChg chg="add del">
          <ac:chgData name="Ben Nienhuis" userId="2c6c04f1-77c7-44b5-a463-93386779ab63" providerId="ADAL" clId="{C4F126A7-35C0-4E25-A1DB-312893B6A564}" dt="2022-11-02T15:45:24.628" v="941" actId="478"/>
          <ac:picMkLst>
            <pc:docMk/>
            <pc:sldMk cId="1702575352" sldId="483"/>
            <ac:picMk id="5" creationId="{F0CF4195-30CB-FFD6-D787-89AAA0851315}"/>
          </ac:picMkLst>
        </pc:picChg>
        <pc:picChg chg="add del">
          <ac:chgData name="Ben Nienhuis" userId="2c6c04f1-77c7-44b5-a463-93386779ab63" providerId="ADAL" clId="{C4F126A7-35C0-4E25-A1DB-312893B6A564}" dt="2022-11-02T15:54:56.225" v="949" actId="478"/>
          <ac:picMkLst>
            <pc:docMk/>
            <pc:sldMk cId="1702575352" sldId="483"/>
            <ac:picMk id="8" creationId="{F1AC7EDF-AB0E-8BF3-6D71-AD3BE6ADFDC7}"/>
          </ac:picMkLst>
        </pc:picChg>
        <pc:picChg chg="add mod">
          <ac:chgData name="Ben Nienhuis" userId="2c6c04f1-77c7-44b5-a463-93386779ab63" providerId="ADAL" clId="{C4F126A7-35C0-4E25-A1DB-312893B6A564}" dt="2022-11-02T15:55:11.535" v="951" actId="1076"/>
          <ac:picMkLst>
            <pc:docMk/>
            <pc:sldMk cId="1702575352" sldId="483"/>
            <ac:picMk id="10" creationId="{292DDAA6-5933-1E24-FBCB-16BB950BE27D}"/>
          </ac:picMkLst>
        </pc:picChg>
      </pc:sldChg>
      <pc:sldChg chg="delSp modSp add del mod">
        <pc:chgData name="Ben Nienhuis" userId="2c6c04f1-77c7-44b5-a463-93386779ab63" providerId="ADAL" clId="{C4F126A7-35C0-4E25-A1DB-312893B6A564}" dt="2022-11-02T14:22:11.719" v="697" actId="47"/>
        <pc:sldMkLst>
          <pc:docMk/>
          <pc:sldMk cId="4202436873" sldId="483"/>
        </pc:sldMkLst>
        <pc:spChg chg="mod">
          <ac:chgData name="Ben Nienhuis" userId="2c6c04f1-77c7-44b5-a463-93386779ab63" providerId="ADAL" clId="{C4F126A7-35C0-4E25-A1DB-312893B6A564}" dt="2022-11-02T14:19:43.180" v="695" actId="20577"/>
          <ac:spMkLst>
            <pc:docMk/>
            <pc:sldMk cId="4202436873" sldId="483"/>
            <ac:spMk id="3" creationId="{00000000-0000-0000-0000-000000000000}"/>
          </ac:spMkLst>
        </pc:spChg>
        <pc:spChg chg="del">
          <ac:chgData name="Ben Nienhuis" userId="2c6c04f1-77c7-44b5-a463-93386779ab63" providerId="ADAL" clId="{C4F126A7-35C0-4E25-A1DB-312893B6A564}" dt="2022-11-02T14:15:57.754" v="663" actId="478"/>
          <ac:spMkLst>
            <pc:docMk/>
            <pc:sldMk cId="4202436873" sldId="483"/>
            <ac:spMk id="10" creationId="{AB495293-790D-2DC8-6685-7B6550B5964C}"/>
          </ac:spMkLst>
        </pc:spChg>
        <pc:picChg chg="del">
          <ac:chgData name="Ben Nienhuis" userId="2c6c04f1-77c7-44b5-a463-93386779ab63" providerId="ADAL" clId="{C4F126A7-35C0-4E25-A1DB-312893B6A564}" dt="2022-11-02T14:15:54.713" v="662" actId="478"/>
          <ac:picMkLst>
            <pc:docMk/>
            <pc:sldMk cId="4202436873" sldId="483"/>
            <ac:picMk id="6" creationId="{E33739F0-43A3-F15A-C3D5-268FF6337F51}"/>
          </ac:picMkLst>
        </pc:picChg>
        <pc:picChg chg="del">
          <ac:chgData name="Ben Nienhuis" userId="2c6c04f1-77c7-44b5-a463-93386779ab63" providerId="ADAL" clId="{C4F126A7-35C0-4E25-A1DB-312893B6A564}" dt="2022-11-02T14:15:58.553" v="664" actId="478"/>
          <ac:picMkLst>
            <pc:docMk/>
            <pc:sldMk cId="4202436873" sldId="483"/>
            <ac:picMk id="9" creationId="{82E8BAE7-B570-1378-F0FD-B2C08A35B2BA}"/>
          </ac:picMkLst>
        </pc:picChg>
      </pc:sldChg>
      <pc:sldChg chg="addSp delSp modSp add mod">
        <pc:chgData name="Ben Nienhuis" userId="2c6c04f1-77c7-44b5-a463-93386779ab63" providerId="ADAL" clId="{C4F126A7-35C0-4E25-A1DB-312893B6A564}" dt="2022-11-02T15:45:02.228" v="939" actId="20577"/>
        <pc:sldMkLst>
          <pc:docMk/>
          <pc:sldMk cId="2143241324" sldId="484"/>
        </pc:sldMkLst>
        <pc:spChg chg="add mod">
          <ac:chgData name="Ben Nienhuis" userId="2c6c04f1-77c7-44b5-a463-93386779ab63" providerId="ADAL" clId="{C4F126A7-35C0-4E25-A1DB-312893B6A564}" dt="2022-11-02T15:45:02.228" v="939" actId="20577"/>
          <ac:spMkLst>
            <pc:docMk/>
            <pc:sldMk cId="2143241324" sldId="484"/>
            <ac:spMk id="9" creationId="{77F3A38A-440B-D22B-DA2D-DAC6D5E033C5}"/>
          </ac:spMkLst>
        </pc:spChg>
        <pc:picChg chg="add del mod">
          <ac:chgData name="Ben Nienhuis" userId="2c6c04f1-77c7-44b5-a463-93386779ab63" providerId="ADAL" clId="{C4F126A7-35C0-4E25-A1DB-312893B6A564}" dt="2022-11-02T15:43:04.737" v="888" actId="478"/>
          <ac:picMkLst>
            <pc:docMk/>
            <pc:sldMk cId="2143241324" sldId="484"/>
            <ac:picMk id="5" creationId="{DEB52852-8A03-4C17-047A-0306E0AC1ED2}"/>
          </ac:picMkLst>
        </pc:picChg>
        <pc:picChg chg="del">
          <ac:chgData name="Ben Nienhuis" userId="2c6c04f1-77c7-44b5-a463-93386779ab63" providerId="ADAL" clId="{C4F126A7-35C0-4E25-A1DB-312893B6A564}" dt="2022-11-02T15:42:56.561" v="885" actId="478"/>
          <ac:picMkLst>
            <pc:docMk/>
            <pc:sldMk cId="2143241324" sldId="484"/>
            <ac:picMk id="7" creationId="{90E8A076-82E6-FF87-106E-E59B470652E0}"/>
          </ac:picMkLst>
        </pc:picChg>
        <pc:picChg chg="add mod">
          <ac:chgData name="Ben Nienhuis" userId="2c6c04f1-77c7-44b5-a463-93386779ab63" providerId="ADAL" clId="{C4F126A7-35C0-4E25-A1DB-312893B6A564}" dt="2022-11-02T15:43:23.379" v="890" actId="1076"/>
          <ac:picMkLst>
            <pc:docMk/>
            <pc:sldMk cId="2143241324" sldId="484"/>
            <ac:picMk id="8" creationId="{F4BCD058-CF37-D4AA-EE1E-EC254916597B}"/>
          </ac:picMkLst>
        </pc:picChg>
      </pc:sldChg>
      <pc:sldChg chg="del">
        <pc:chgData name="Ben Nienhuis" userId="2c6c04f1-77c7-44b5-a463-93386779ab63" providerId="ADAL" clId="{C4F126A7-35C0-4E25-A1DB-312893B6A564}" dt="2022-11-02T11:25:28.677" v="62" actId="47"/>
        <pc:sldMkLst>
          <pc:docMk/>
          <pc:sldMk cId="3775679848" sldId="4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774FFF8B-87A6-473C-8990-5960E622AF3D}" type="datetimeFigureOut">
              <a:rPr lang="nl-NL" smtClean="0"/>
              <a:t>4-11-2024</a:t>
            </a:fld>
            <a:endParaRPr lang="nl-NL"/>
          </a:p>
        </p:txBody>
      </p:sp>
      <p:sp>
        <p:nvSpPr>
          <p:cNvPr id="4" name="Tijdelijke aanduiding voor voetteks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D26EF203-43DA-43F2-B941-C7C4F48D1DC3}" type="slidenum">
              <a:rPr lang="nl-NL" smtClean="0"/>
              <a:t>‹nr.›</a:t>
            </a:fld>
            <a:endParaRPr lang="nl-NL"/>
          </a:p>
        </p:txBody>
      </p:sp>
    </p:spTree>
    <p:extLst>
      <p:ext uri="{BB962C8B-B14F-4D97-AF65-F5344CB8AC3E}">
        <p14:creationId xmlns:p14="http://schemas.microsoft.com/office/powerpoint/2010/main" val="275545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38937A04-DEB3-4C55-BAEA-324F4DC33060}" type="datetimeFigureOut">
              <a:rPr lang="nl-NL" smtClean="0"/>
              <a:pPr/>
              <a:t>4-11-2024</a:t>
            </a:fld>
            <a:endParaRPr lang="nl-NL"/>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65A3D587-00A0-4BF8-8E72-124992F7B496}" type="slidenum">
              <a:rPr lang="nl-NL" smtClean="0"/>
              <a:pPr/>
              <a:t>‹nr.›</a:t>
            </a:fld>
            <a:endParaRPr lang="nl-NL"/>
          </a:p>
        </p:txBody>
      </p:sp>
    </p:spTree>
    <p:extLst>
      <p:ext uri="{BB962C8B-B14F-4D97-AF65-F5344CB8AC3E}">
        <p14:creationId xmlns:p14="http://schemas.microsoft.com/office/powerpoint/2010/main" val="217498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a:t>
            </a:fld>
            <a:endParaRPr lang="nl-NL"/>
          </a:p>
        </p:txBody>
      </p:sp>
    </p:spTree>
    <p:extLst>
      <p:ext uri="{BB962C8B-B14F-4D97-AF65-F5344CB8AC3E}">
        <p14:creationId xmlns:p14="http://schemas.microsoft.com/office/powerpoint/2010/main" val="4177871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11</a:t>
            </a:fld>
            <a:endParaRPr lang="nl-NL"/>
          </a:p>
        </p:txBody>
      </p:sp>
    </p:spTree>
    <p:extLst>
      <p:ext uri="{BB962C8B-B14F-4D97-AF65-F5344CB8AC3E}">
        <p14:creationId xmlns:p14="http://schemas.microsoft.com/office/powerpoint/2010/main" val="76477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19</a:t>
            </a:fld>
            <a:endParaRPr lang="nl-NL"/>
          </a:p>
        </p:txBody>
      </p:sp>
    </p:spTree>
    <p:extLst>
      <p:ext uri="{BB962C8B-B14F-4D97-AF65-F5344CB8AC3E}">
        <p14:creationId xmlns:p14="http://schemas.microsoft.com/office/powerpoint/2010/main" val="200068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20</a:t>
            </a:fld>
            <a:endParaRPr lang="nl-NL"/>
          </a:p>
        </p:txBody>
      </p:sp>
    </p:spTree>
    <p:extLst>
      <p:ext uri="{BB962C8B-B14F-4D97-AF65-F5344CB8AC3E}">
        <p14:creationId xmlns:p14="http://schemas.microsoft.com/office/powerpoint/2010/main" val="220806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3</a:t>
            </a:fld>
            <a:endParaRPr lang="nl-NL"/>
          </a:p>
        </p:txBody>
      </p:sp>
    </p:spTree>
    <p:extLst>
      <p:ext uri="{BB962C8B-B14F-4D97-AF65-F5344CB8AC3E}">
        <p14:creationId xmlns:p14="http://schemas.microsoft.com/office/powerpoint/2010/main" val="98859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4</a:t>
            </a:fld>
            <a:endParaRPr lang="nl-NL"/>
          </a:p>
        </p:txBody>
      </p:sp>
    </p:spTree>
    <p:extLst>
      <p:ext uri="{BB962C8B-B14F-4D97-AF65-F5344CB8AC3E}">
        <p14:creationId xmlns:p14="http://schemas.microsoft.com/office/powerpoint/2010/main" val="8496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5</a:t>
            </a:fld>
            <a:endParaRPr lang="nl-NL"/>
          </a:p>
        </p:txBody>
      </p:sp>
    </p:spTree>
    <p:extLst>
      <p:ext uri="{BB962C8B-B14F-4D97-AF65-F5344CB8AC3E}">
        <p14:creationId xmlns:p14="http://schemas.microsoft.com/office/powerpoint/2010/main" val="368230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6</a:t>
            </a:fld>
            <a:endParaRPr lang="nl-NL"/>
          </a:p>
        </p:txBody>
      </p:sp>
    </p:spTree>
    <p:extLst>
      <p:ext uri="{BB962C8B-B14F-4D97-AF65-F5344CB8AC3E}">
        <p14:creationId xmlns:p14="http://schemas.microsoft.com/office/powerpoint/2010/main" val="68831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7</a:t>
            </a:fld>
            <a:endParaRPr lang="nl-NL"/>
          </a:p>
        </p:txBody>
      </p:sp>
    </p:spTree>
    <p:extLst>
      <p:ext uri="{BB962C8B-B14F-4D97-AF65-F5344CB8AC3E}">
        <p14:creationId xmlns:p14="http://schemas.microsoft.com/office/powerpoint/2010/main" val="3712361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8</a:t>
            </a:fld>
            <a:endParaRPr lang="nl-NL"/>
          </a:p>
        </p:txBody>
      </p:sp>
    </p:spTree>
    <p:extLst>
      <p:ext uri="{BB962C8B-B14F-4D97-AF65-F5344CB8AC3E}">
        <p14:creationId xmlns:p14="http://schemas.microsoft.com/office/powerpoint/2010/main" val="345503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9</a:t>
            </a:fld>
            <a:endParaRPr lang="nl-NL"/>
          </a:p>
        </p:txBody>
      </p:sp>
    </p:spTree>
    <p:extLst>
      <p:ext uri="{BB962C8B-B14F-4D97-AF65-F5344CB8AC3E}">
        <p14:creationId xmlns:p14="http://schemas.microsoft.com/office/powerpoint/2010/main" val="159658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65A3D587-00A0-4BF8-8E72-124992F7B496}" type="slidenum">
              <a:rPr lang="nl-NL" smtClean="0"/>
              <a:pPr/>
              <a:t>10</a:t>
            </a:fld>
            <a:endParaRPr lang="nl-NL"/>
          </a:p>
        </p:txBody>
      </p:sp>
    </p:spTree>
    <p:extLst>
      <p:ext uri="{BB962C8B-B14F-4D97-AF65-F5344CB8AC3E}">
        <p14:creationId xmlns:p14="http://schemas.microsoft.com/office/powerpoint/2010/main" val="2234525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47" y="5787319"/>
            <a:ext cx="4914910" cy="1078994"/>
          </a:xfrm>
          <a:prstGeom prst="rect">
            <a:avLst/>
          </a:prstGeom>
        </p:spPr>
      </p:pic>
    </p:spTree>
    <p:extLst>
      <p:ext uri="{BB962C8B-B14F-4D97-AF65-F5344CB8AC3E}">
        <p14:creationId xmlns:p14="http://schemas.microsoft.com/office/powerpoint/2010/main" val="251223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0EED5-D894-435E-B554-BEF5CD43237B}"/>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1BC3DD9-29F7-414D-B224-512B1E83428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1F8B24F-862C-49E3-AFCA-01A6DB5E4C9F}"/>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D8020BA-92E9-483E-BE2D-19A71512734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EBCEDC2-F2FC-4827-80CF-DB26435401DA}"/>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AC4B74E-575C-495A-9A22-F120D5AC9EE0}"/>
              </a:ext>
            </a:extLst>
          </p:cNvPr>
          <p:cNvSpPr>
            <a:spLocks noGrp="1"/>
          </p:cNvSpPr>
          <p:nvPr>
            <p:ph type="dt" sz="half" idx="10"/>
          </p:nvPr>
        </p:nvSpPr>
        <p:spPr/>
        <p:txBody>
          <a:bodyPr/>
          <a:lstStyle/>
          <a:p>
            <a:fld id="{9F7C59F7-A3B4-4A1A-AE7A-79F5E855CD47}" type="datetimeFigureOut">
              <a:rPr lang="nl-NL" smtClean="0"/>
              <a:pPr/>
              <a:t>4-11-2024</a:t>
            </a:fld>
            <a:endParaRPr lang="nl-NL"/>
          </a:p>
        </p:txBody>
      </p:sp>
      <p:sp>
        <p:nvSpPr>
          <p:cNvPr id="8" name="Tijdelijke aanduiding voor voettekst 7">
            <a:extLst>
              <a:ext uri="{FF2B5EF4-FFF2-40B4-BE49-F238E27FC236}">
                <a16:creationId xmlns:a16="http://schemas.microsoft.com/office/drawing/2014/main" id="{798D96E3-EA46-4ECC-A530-5E2F1B3C07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05E8039-C8BF-4B9D-825D-BD7D4BCA2230}"/>
              </a:ext>
            </a:extLst>
          </p:cNvPr>
          <p:cNvSpPr>
            <a:spLocks noGrp="1"/>
          </p:cNvSpPr>
          <p:nvPr>
            <p:ph type="sldNum" sz="quarter" idx="12"/>
          </p:nvPr>
        </p:nvSpPr>
        <p:spPr/>
        <p:txBody>
          <a:bodyPr/>
          <a:lstStyle/>
          <a:p>
            <a:fld id="{95F1773B-D26D-4D74-8585-91BF55AF6D3D}" type="slidenum">
              <a:rPr lang="nl-NL" smtClean="0"/>
              <a:pPr/>
              <a:t>‹nr.›</a:t>
            </a:fld>
            <a:endParaRPr lang="nl-NL"/>
          </a:p>
        </p:txBody>
      </p:sp>
    </p:spTree>
    <p:extLst>
      <p:ext uri="{BB962C8B-B14F-4D97-AF65-F5344CB8AC3E}">
        <p14:creationId xmlns:p14="http://schemas.microsoft.com/office/powerpoint/2010/main" val="43475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userDrawn="1"/>
        </p:nvSpPr>
        <p:spPr>
          <a:xfrm>
            <a:off x="847900" y="6142150"/>
            <a:ext cx="3510049" cy="300082"/>
          </a:xfrm>
          <a:prstGeom prst="rect">
            <a:avLst/>
          </a:prstGeom>
          <a:solidFill>
            <a:schemeClr val="bg1"/>
          </a:solidFill>
        </p:spPr>
        <p:txBody>
          <a:bodyPr wrap="square" rtlCol="0">
            <a:spAutoFit/>
          </a:bodyPr>
          <a:lstStyle/>
          <a:p>
            <a:endParaRPr lang="nl-NL" sz="1350"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47" y="5787319"/>
            <a:ext cx="4914910" cy="1078994"/>
          </a:xfrm>
          <a:prstGeom prst="rect">
            <a:avLst/>
          </a:prstGeom>
        </p:spPr>
      </p:pic>
    </p:spTree>
    <p:extLst>
      <p:ext uri="{BB962C8B-B14F-4D97-AF65-F5344CB8AC3E}">
        <p14:creationId xmlns:p14="http://schemas.microsoft.com/office/powerpoint/2010/main" val="2281513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33360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29170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34097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932074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98929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49100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userDrawn="1"/>
        </p:nvSpPr>
        <p:spPr>
          <a:xfrm>
            <a:off x="847900" y="6142150"/>
            <a:ext cx="3510049" cy="300082"/>
          </a:xfrm>
          <a:prstGeom prst="rect">
            <a:avLst/>
          </a:prstGeom>
          <a:solidFill>
            <a:schemeClr val="bg1"/>
          </a:solidFill>
        </p:spPr>
        <p:txBody>
          <a:bodyPr wrap="square" rtlCol="0">
            <a:spAutoFit/>
          </a:bodyPr>
          <a:lstStyle/>
          <a:p>
            <a:endParaRPr lang="nl-NL" sz="1350"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0847" y="5787319"/>
            <a:ext cx="4914910" cy="1078994"/>
          </a:xfrm>
          <a:prstGeom prst="rect">
            <a:avLst/>
          </a:prstGeom>
        </p:spPr>
      </p:pic>
    </p:spTree>
    <p:extLst>
      <p:ext uri="{BB962C8B-B14F-4D97-AF65-F5344CB8AC3E}">
        <p14:creationId xmlns:p14="http://schemas.microsoft.com/office/powerpoint/2010/main" val="365388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38361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91975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31280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957611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98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40713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6529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0"/>
            <a:ext cx="3510049" cy="300082"/>
          </a:xfrm>
          <a:prstGeom prst="rect">
            <a:avLst/>
          </a:prstGeom>
          <a:solidFill>
            <a:schemeClr val="bg1"/>
          </a:solidFill>
        </p:spPr>
        <p:txBody>
          <a:bodyPr wrap="square" rtlCol="0">
            <a:spAutoFit/>
          </a:bodyPr>
          <a:lstStyle/>
          <a:p>
            <a:endParaRPr lang="nl-NL" sz="135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47" y="5787319"/>
            <a:ext cx="4914910" cy="1078994"/>
          </a:xfrm>
          <a:prstGeom prst="rect">
            <a:avLst/>
          </a:prstGeom>
        </p:spPr>
      </p:pic>
    </p:spTree>
    <p:extLst>
      <p:ext uri="{BB962C8B-B14F-4D97-AF65-F5344CB8AC3E}">
        <p14:creationId xmlns:p14="http://schemas.microsoft.com/office/powerpoint/2010/main" val="185007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20659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699" r:id="rId11"/>
    <p:sldLayoutId id="2147483700" r:id="rId12"/>
    <p:sldLayoutId id="2147483701" r:id="rId13"/>
    <p:sldLayoutId id="2147483703" r:id="rId14"/>
    <p:sldLayoutId id="2147483704" r:id="rId15"/>
    <p:sldLayoutId id="2147483705" r:id="rId16"/>
    <p:sldLayoutId id="2147483706" r:id="rId17"/>
    <p:sldLayoutId id="2147483707" r:id="rId18"/>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elo.zone.college/Pages/ViewItem.aspx?cp=%2FCMS%2F2Groen%20Backoffice%2FAgro%20productie%2C%20handel%20en%20technologie%2Fscorm%20objecten%20teelt%2Fmodule-verslogistiek-scorm1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28800"/>
            <a:ext cx="4968552" cy="1584175"/>
          </a:xfrm>
        </p:spPr>
        <p:txBody>
          <a:bodyPr>
            <a:normAutofit fontScale="85000" lnSpcReduction="20000"/>
          </a:bodyPr>
          <a:lstStyle/>
          <a:p>
            <a:pPr marL="109728" indent="0">
              <a:buNone/>
            </a:pPr>
            <a:endParaRPr lang="nl-NL" b="1" dirty="0"/>
          </a:p>
          <a:p>
            <a:pPr marL="109728" indent="0">
              <a:buNone/>
            </a:pPr>
            <a:endParaRPr lang="nl-NL" b="1" dirty="0"/>
          </a:p>
          <a:p>
            <a:pPr marL="109728" indent="0">
              <a:buNone/>
            </a:pPr>
            <a:endParaRPr lang="nl-NL" b="1" dirty="0"/>
          </a:p>
          <a:p>
            <a:pPr marL="109728" indent="0">
              <a:buNone/>
            </a:pPr>
            <a:r>
              <a:rPr lang="nl-NL" sz="8800" b="1" dirty="0"/>
              <a:t>    </a:t>
            </a:r>
            <a:r>
              <a:rPr lang="nl-NL" sz="2800" b="1" dirty="0"/>
              <a:t>  Terugblik</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027" y="2492896"/>
            <a:ext cx="4216421" cy="4216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ttps://euc-powerpoint.officeapps.live.com/pods/GetClipboardImage.ashx?Id=af805f91-19dc-4b12-a314-d3b6901213b5&amp;DC=GEU6&amp;wdoverrides=GetClipboardImageEnabled:true">
            <a:extLst>
              <a:ext uri="{FF2B5EF4-FFF2-40B4-BE49-F238E27FC236}">
                <a16:creationId xmlns:a16="http://schemas.microsoft.com/office/drawing/2014/main" id="{8E8F2DF0-0A01-492A-AC23-FA25E331E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13A01E7-C0E6-4157-8099-FDC0A2F96222}"/>
              </a:ext>
            </a:extLst>
          </p:cNvPr>
          <p:cNvSpPr txBox="1"/>
          <p:nvPr/>
        </p:nvSpPr>
        <p:spPr>
          <a:xfrm>
            <a:off x="935596" y="2258868"/>
            <a:ext cx="7884876" cy="523220"/>
          </a:xfrm>
          <a:prstGeom prst="rect">
            <a:avLst/>
          </a:prstGeom>
          <a:noFill/>
        </p:spPr>
        <p:txBody>
          <a:bodyPr wrap="square" rtlCol="0">
            <a:spAutoFit/>
          </a:bodyPr>
          <a:lstStyle/>
          <a:p>
            <a:r>
              <a:rPr lang="nl-NL" sz="2800" dirty="0"/>
              <a:t>Les 1 Basis logistiek   (BT &amp; GT)</a:t>
            </a:r>
          </a:p>
        </p:txBody>
      </p:sp>
      <p:sp>
        <p:nvSpPr>
          <p:cNvPr id="7" name="Tekstvak 6">
            <a:extLst>
              <a:ext uri="{FF2B5EF4-FFF2-40B4-BE49-F238E27FC236}">
                <a16:creationId xmlns:a16="http://schemas.microsoft.com/office/drawing/2014/main" id="{0E7622C5-C631-4000-832B-63F9A62E1AC2}"/>
              </a:ext>
            </a:extLst>
          </p:cNvPr>
          <p:cNvSpPr txBox="1"/>
          <p:nvPr/>
        </p:nvSpPr>
        <p:spPr>
          <a:xfrm>
            <a:off x="3203848" y="208386"/>
            <a:ext cx="2736304" cy="584775"/>
          </a:xfrm>
          <a:prstGeom prst="rect">
            <a:avLst/>
          </a:prstGeom>
          <a:noFill/>
        </p:spPr>
        <p:txBody>
          <a:bodyPr wrap="square" rtlCol="0">
            <a:spAutoFit/>
          </a:bodyPr>
          <a:lstStyle/>
          <a:p>
            <a:r>
              <a:rPr lang="nl-NL" sz="3200" dirty="0"/>
              <a:t>PERIODE 2</a:t>
            </a:r>
          </a:p>
        </p:txBody>
      </p:sp>
    </p:spTree>
    <p:extLst>
      <p:ext uri="{BB962C8B-B14F-4D97-AF65-F5344CB8AC3E}">
        <p14:creationId xmlns:p14="http://schemas.microsoft.com/office/powerpoint/2010/main" val="8294506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b="1" dirty="0"/>
            </a:br>
            <a:br>
              <a:rPr lang="nl-NL" sz="2800" b="1" dirty="0"/>
            </a:br>
            <a:br>
              <a:rPr lang="nl-NL" sz="2800" b="1" dirty="0"/>
            </a:br>
            <a:r>
              <a:rPr lang="nl-NL" sz="2800" b="1" dirty="0"/>
              <a:t>Informatiestroom</a:t>
            </a: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683568" y="1443199"/>
            <a:ext cx="6921432" cy="369332"/>
          </a:xfrm>
          <a:prstGeom prst="rect">
            <a:avLst/>
          </a:prstGeom>
          <a:noFill/>
        </p:spPr>
        <p:txBody>
          <a:bodyPr wrap="square" rtlCol="0">
            <a:spAutoFit/>
          </a:bodyPr>
          <a:lstStyle/>
          <a:p>
            <a:r>
              <a:rPr lang="nl-NL" dirty="0"/>
              <a:t>-</a:t>
            </a:r>
          </a:p>
        </p:txBody>
      </p:sp>
      <p:pic>
        <p:nvPicPr>
          <p:cNvPr id="5" name="Afbeelding 4">
            <a:extLst>
              <a:ext uri="{FF2B5EF4-FFF2-40B4-BE49-F238E27FC236}">
                <a16:creationId xmlns:a16="http://schemas.microsoft.com/office/drawing/2014/main" id="{18F7C1AA-C833-1FE4-8C5C-6EC4A1622A7A}"/>
              </a:ext>
            </a:extLst>
          </p:cNvPr>
          <p:cNvPicPr>
            <a:picLocks noChangeAspect="1"/>
          </p:cNvPicPr>
          <p:nvPr/>
        </p:nvPicPr>
        <p:blipFill>
          <a:blip r:embed="rId3"/>
          <a:stretch>
            <a:fillRect/>
          </a:stretch>
        </p:blipFill>
        <p:spPr>
          <a:xfrm>
            <a:off x="91870" y="2523199"/>
            <a:ext cx="9044082" cy="3515109"/>
          </a:xfrm>
          <a:prstGeom prst="rect">
            <a:avLst/>
          </a:prstGeom>
        </p:spPr>
      </p:pic>
      <p:pic>
        <p:nvPicPr>
          <p:cNvPr id="7" name="Afbeelding 6">
            <a:extLst>
              <a:ext uri="{FF2B5EF4-FFF2-40B4-BE49-F238E27FC236}">
                <a16:creationId xmlns:a16="http://schemas.microsoft.com/office/drawing/2014/main" id="{709A6865-C0E9-943D-F89F-B97F841019CE}"/>
              </a:ext>
            </a:extLst>
          </p:cNvPr>
          <p:cNvPicPr>
            <a:picLocks noChangeAspect="1"/>
          </p:cNvPicPr>
          <p:nvPr/>
        </p:nvPicPr>
        <p:blipFill>
          <a:blip r:embed="rId4"/>
          <a:stretch>
            <a:fillRect/>
          </a:stretch>
        </p:blipFill>
        <p:spPr>
          <a:xfrm>
            <a:off x="91870" y="2533108"/>
            <a:ext cx="9044082" cy="4419950"/>
          </a:xfrm>
          <a:prstGeom prst="rect">
            <a:avLst/>
          </a:prstGeom>
        </p:spPr>
      </p:pic>
    </p:spTree>
    <p:extLst>
      <p:ext uri="{BB962C8B-B14F-4D97-AF65-F5344CB8AC3E}">
        <p14:creationId xmlns:p14="http://schemas.microsoft.com/office/powerpoint/2010/main" val="233200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b="1" dirty="0"/>
            </a:br>
            <a:br>
              <a:rPr lang="nl-NL" sz="2800" b="1" dirty="0"/>
            </a:b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683568" y="1443199"/>
            <a:ext cx="6921432" cy="369332"/>
          </a:xfrm>
          <a:prstGeom prst="rect">
            <a:avLst/>
          </a:prstGeom>
          <a:noFill/>
        </p:spPr>
        <p:txBody>
          <a:bodyPr wrap="square" rtlCol="0">
            <a:spAutoFit/>
          </a:bodyPr>
          <a:lstStyle/>
          <a:p>
            <a:r>
              <a:rPr lang="nl-NL" dirty="0"/>
              <a:t>-</a:t>
            </a:r>
          </a:p>
        </p:txBody>
      </p:sp>
      <p:pic>
        <p:nvPicPr>
          <p:cNvPr id="6" name="Afbeelding 5">
            <a:extLst>
              <a:ext uri="{FF2B5EF4-FFF2-40B4-BE49-F238E27FC236}">
                <a16:creationId xmlns:a16="http://schemas.microsoft.com/office/drawing/2014/main" id="{E33739F0-43A3-F15A-C3D5-268FF6337F51}"/>
              </a:ext>
            </a:extLst>
          </p:cNvPr>
          <p:cNvPicPr>
            <a:picLocks noChangeAspect="1"/>
          </p:cNvPicPr>
          <p:nvPr/>
        </p:nvPicPr>
        <p:blipFill>
          <a:blip r:embed="rId3"/>
          <a:stretch>
            <a:fillRect/>
          </a:stretch>
        </p:blipFill>
        <p:spPr>
          <a:xfrm>
            <a:off x="683568" y="1608364"/>
            <a:ext cx="7271625" cy="714375"/>
          </a:xfrm>
          <a:prstGeom prst="rect">
            <a:avLst/>
          </a:prstGeom>
        </p:spPr>
      </p:pic>
      <p:pic>
        <p:nvPicPr>
          <p:cNvPr id="9" name="Afbeelding 8">
            <a:extLst>
              <a:ext uri="{FF2B5EF4-FFF2-40B4-BE49-F238E27FC236}">
                <a16:creationId xmlns:a16="http://schemas.microsoft.com/office/drawing/2014/main" id="{82E8BAE7-B570-1378-F0FD-B2C08A35B2BA}"/>
              </a:ext>
            </a:extLst>
          </p:cNvPr>
          <p:cNvPicPr>
            <a:picLocks noChangeAspect="1"/>
          </p:cNvPicPr>
          <p:nvPr/>
        </p:nvPicPr>
        <p:blipFill>
          <a:blip r:embed="rId4"/>
          <a:stretch>
            <a:fillRect/>
          </a:stretch>
        </p:blipFill>
        <p:spPr>
          <a:xfrm>
            <a:off x="827584" y="2523199"/>
            <a:ext cx="1644916" cy="3515463"/>
          </a:xfrm>
          <a:prstGeom prst="rect">
            <a:avLst/>
          </a:prstGeom>
        </p:spPr>
      </p:pic>
      <p:sp>
        <p:nvSpPr>
          <p:cNvPr id="10" name="Tekstvak 9">
            <a:extLst>
              <a:ext uri="{FF2B5EF4-FFF2-40B4-BE49-F238E27FC236}">
                <a16:creationId xmlns:a16="http://schemas.microsoft.com/office/drawing/2014/main" id="{AB495293-790D-2DC8-6685-7B6550B5964C}"/>
              </a:ext>
            </a:extLst>
          </p:cNvPr>
          <p:cNvSpPr txBox="1"/>
          <p:nvPr/>
        </p:nvSpPr>
        <p:spPr>
          <a:xfrm>
            <a:off x="2699792" y="2810648"/>
            <a:ext cx="4608512" cy="369332"/>
          </a:xfrm>
          <a:prstGeom prst="rect">
            <a:avLst/>
          </a:prstGeom>
          <a:noFill/>
        </p:spPr>
        <p:txBody>
          <a:bodyPr wrap="square" rtlCol="0">
            <a:spAutoFit/>
          </a:bodyPr>
          <a:lstStyle/>
          <a:p>
            <a:r>
              <a:rPr lang="nl-NL" dirty="0"/>
              <a:t>Beantwoord nu de vragen uit   4.2 </a:t>
            </a:r>
          </a:p>
        </p:txBody>
      </p:sp>
    </p:spTree>
    <p:extLst>
      <p:ext uri="{BB962C8B-B14F-4D97-AF65-F5344CB8AC3E}">
        <p14:creationId xmlns:p14="http://schemas.microsoft.com/office/powerpoint/2010/main" val="13728144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2896D1E-1F27-4E7A-A3F1-96DDA76EA256}"/>
              </a:ext>
            </a:extLst>
          </p:cNvPr>
          <p:cNvSpPr>
            <a:spLocks noGrp="1" noChangeArrowheads="1"/>
          </p:cNvSpPr>
          <p:nvPr>
            <p:ph idx="1"/>
          </p:nvPr>
        </p:nvSpPr>
        <p:spPr>
          <a:xfrm>
            <a:off x="2124075" y="1600200"/>
            <a:ext cx="6562725" cy="4525963"/>
          </a:xfrm>
        </p:spPr>
        <p:txBody>
          <a:bodyPr/>
          <a:lstStyle/>
          <a:p>
            <a:pPr marL="0" indent="0" eaLnBrk="1" hangingPunct="1">
              <a:buClr>
                <a:srgbClr val="003274"/>
              </a:buClr>
              <a:buFont typeface="Gill Sans MT" panose="020B0502020104020203" pitchFamily="34" charset="0"/>
              <a:buChar char="–"/>
            </a:pPr>
            <a:r>
              <a:rPr lang="nl-NL" altLang="nl-NL" sz="2400" dirty="0">
                <a:latin typeface="Gill Sans MT" panose="020B0502020104020203" pitchFamily="34" charset="0"/>
              </a:rPr>
              <a:t> inkooplogistiek</a:t>
            </a:r>
          </a:p>
          <a:p>
            <a:pPr marL="0" indent="0" eaLnBrk="1" hangingPunct="1">
              <a:buClr>
                <a:srgbClr val="003274"/>
              </a:buClr>
              <a:buFont typeface="Gill Sans MT" panose="020B0502020104020203" pitchFamily="34" charset="0"/>
              <a:buChar char="–"/>
            </a:pPr>
            <a:endParaRPr lang="nl-NL" altLang="nl-NL" sz="2400" dirty="0">
              <a:latin typeface="Gill Sans MT" panose="020B0502020104020203" pitchFamily="34" charset="0"/>
            </a:endParaRPr>
          </a:p>
          <a:p>
            <a:pPr marL="0" indent="0" eaLnBrk="1" hangingPunct="1">
              <a:buClr>
                <a:srgbClr val="003274"/>
              </a:buClr>
              <a:buFont typeface="Gill Sans MT" panose="020B0502020104020203" pitchFamily="34" charset="0"/>
              <a:buChar char="–"/>
            </a:pPr>
            <a:endParaRPr lang="nl-NL" altLang="nl-NL" sz="2400" dirty="0">
              <a:latin typeface="Gill Sans MT" panose="020B0502020104020203" pitchFamily="34" charset="0"/>
            </a:endParaRPr>
          </a:p>
          <a:p>
            <a:pPr marL="0" indent="0" eaLnBrk="1" hangingPunct="1">
              <a:buClr>
                <a:srgbClr val="003274"/>
              </a:buClr>
              <a:buFont typeface="Gill Sans MT" panose="020B0502020104020203" pitchFamily="34" charset="0"/>
              <a:buChar char="–"/>
            </a:pPr>
            <a:r>
              <a:rPr lang="nl-NL" altLang="nl-NL" sz="2400" dirty="0">
                <a:latin typeface="Gill Sans MT" panose="020B0502020104020203" pitchFamily="34" charset="0"/>
              </a:rPr>
              <a:t> productielogistiek</a:t>
            </a:r>
          </a:p>
          <a:p>
            <a:pPr marL="0" indent="0" eaLnBrk="1" hangingPunct="1">
              <a:buClr>
                <a:srgbClr val="003274"/>
              </a:buClr>
              <a:buFont typeface="Gill Sans MT" panose="020B0502020104020203" pitchFamily="34" charset="0"/>
              <a:buChar char="–"/>
            </a:pPr>
            <a:endParaRPr lang="nl-NL" altLang="nl-NL" sz="2400" dirty="0">
              <a:latin typeface="Gill Sans MT" panose="020B0502020104020203" pitchFamily="34" charset="0"/>
            </a:endParaRPr>
          </a:p>
          <a:p>
            <a:pPr marL="0" indent="0" eaLnBrk="1" hangingPunct="1">
              <a:buClr>
                <a:srgbClr val="003274"/>
              </a:buClr>
              <a:buFont typeface="Gill Sans MT" panose="020B0502020104020203" pitchFamily="34" charset="0"/>
              <a:buChar char="–"/>
            </a:pPr>
            <a:endParaRPr lang="nl-NL" altLang="nl-NL" sz="2400" dirty="0">
              <a:latin typeface="Gill Sans MT" panose="020B0502020104020203" pitchFamily="34" charset="0"/>
            </a:endParaRPr>
          </a:p>
          <a:p>
            <a:pPr marL="0" indent="0" eaLnBrk="1" hangingPunct="1">
              <a:buClr>
                <a:srgbClr val="003274"/>
              </a:buClr>
              <a:buFont typeface="Gill Sans MT" panose="020B0502020104020203" pitchFamily="34" charset="0"/>
              <a:buChar char="–"/>
            </a:pPr>
            <a:r>
              <a:rPr lang="nl-NL" altLang="nl-NL" sz="2400" dirty="0">
                <a:latin typeface="Gill Sans MT" panose="020B0502020104020203" pitchFamily="34" charset="0"/>
              </a:rPr>
              <a:t> distributielogistiek.</a:t>
            </a:r>
          </a:p>
          <a:p>
            <a:pPr marL="0" indent="0" eaLnBrk="1" hangingPunct="1">
              <a:buClr>
                <a:srgbClr val="003274"/>
              </a:buClr>
              <a:buFont typeface="Gill Sans MT" panose="020B0502020104020203" pitchFamily="34" charset="0"/>
              <a:buChar char="–"/>
            </a:pPr>
            <a:endParaRPr lang="nl-NL" altLang="nl-NL" dirty="0">
              <a:latin typeface="Gill Sans MT" panose="020B0502020104020203" pitchFamily="34" charset="0"/>
            </a:endParaRPr>
          </a:p>
        </p:txBody>
      </p:sp>
      <p:pic>
        <p:nvPicPr>
          <p:cNvPr id="2" name="Afbeelding 1">
            <a:extLst>
              <a:ext uri="{FF2B5EF4-FFF2-40B4-BE49-F238E27FC236}">
                <a16:creationId xmlns:a16="http://schemas.microsoft.com/office/drawing/2014/main" id="{7EDA38F4-4391-4BE8-B099-610003623679}"/>
              </a:ext>
            </a:extLst>
          </p:cNvPr>
          <p:cNvPicPr>
            <a:picLocks noChangeAspect="1"/>
          </p:cNvPicPr>
          <p:nvPr/>
        </p:nvPicPr>
        <p:blipFill>
          <a:blip r:embed="rId2"/>
          <a:stretch>
            <a:fillRect/>
          </a:stretch>
        </p:blipFill>
        <p:spPr>
          <a:xfrm>
            <a:off x="2339752" y="4365104"/>
            <a:ext cx="4176464" cy="2088232"/>
          </a:xfrm>
          <a:prstGeom prst="rect">
            <a:avLst/>
          </a:prstGeom>
        </p:spPr>
      </p:pic>
      <p:sp>
        <p:nvSpPr>
          <p:cNvPr id="5" name="Title 2">
            <a:extLst>
              <a:ext uri="{FF2B5EF4-FFF2-40B4-BE49-F238E27FC236}">
                <a16:creationId xmlns:a16="http://schemas.microsoft.com/office/drawing/2014/main" id="{8539A20A-498B-412E-123A-E10B03085895}"/>
              </a:ext>
            </a:extLst>
          </p:cNvPr>
          <p:cNvSpPr>
            <a:spLocks noGrp="1"/>
          </p:cNvSpPr>
          <p:nvPr>
            <p:ph type="title"/>
          </p:nvPr>
        </p:nvSpPr>
        <p:spPr>
          <a:xfrm>
            <a:off x="566738" y="576263"/>
            <a:ext cx="6777037" cy="1079500"/>
          </a:xfrm>
        </p:spPr>
        <p:txBody>
          <a:bodyPr>
            <a:normAutofit fontScale="90000"/>
          </a:bodyPr>
          <a:lstStyle/>
          <a:p>
            <a:r>
              <a:rPr lang="nl-NL" sz="2800" b="1" dirty="0"/>
              <a:t>Les 1 Basis logistiek</a:t>
            </a:r>
            <a:br>
              <a:rPr lang="nl-NL" sz="2800" b="1" dirty="0"/>
            </a:br>
            <a:br>
              <a:rPr lang="nl-NL" sz="2800" b="1" dirty="0"/>
            </a:br>
            <a:br>
              <a:rPr lang="nl-NL" sz="2800" b="1" dirty="0"/>
            </a:br>
            <a:br>
              <a:rPr lang="nl-NL" sz="2800" b="1"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2939275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 calcmode="lin" valueType="num">
                                      <p:cBhvr additive="base">
                                        <p:cTn id="13" dur="500" fill="hold"/>
                                        <p:tgtEl>
                                          <p:spTgt spid="2253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anim calcmode="lin" valueType="num">
                                      <p:cBhvr additive="base">
                                        <p:cTn id="19" dur="500" fill="hold"/>
                                        <p:tgtEl>
                                          <p:spTgt spid="22531">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8" fill="hold" grpId="1" nodeType="clickEffect">
                                  <p:stCondLst>
                                    <p:cond delay="0"/>
                                  </p:stCondLst>
                                  <p:childTnLst>
                                    <p:anim calcmode="lin" valueType="num">
                                      <p:cBhvr additive="base">
                                        <p:cTn id="24" dur="500"/>
                                        <p:tgtEl>
                                          <p:spTgt spid="22531">
                                            <p:txEl>
                                              <p:pRg st="0" end="0"/>
                                            </p:txEl>
                                          </p:spTgt>
                                        </p:tgtEl>
                                        <p:attrNameLst>
                                          <p:attrName>ppt_x</p:attrName>
                                        </p:attrNameLst>
                                      </p:cBhvr>
                                      <p:tavLst>
                                        <p:tav tm="0">
                                          <p:val>
                                            <p:strVal val="ppt_x"/>
                                          </p:val>
                                        </p:tav>
                                        <p:tav tm="100000">
                                          <p:val>
                                            <p:strVal val="0-ppt_w/2"/>
                                          </p:val>
                                        </p:tav>
                                      </p:tavLst>
                                    </p:anim>
                                    <p:anim calcmode="lin" valueType="num">
                                      <p:cBhvr additive="base">
                                        <p:cTn id="25" dur="500"/>
                                        <p:tgtEl>
                                          <p:spTgt spid="22531">
                                            <p:txEl>
                                              <p:pRg st="0" end="0"/>
                                            </p:txEl>
                                          </p:spTgt>
                                        </p:tgtEl>
                                        <p:attrNameLst>
                                          <p:attrName>ppt_y</p:attrName>
                                        </p:attrNameLst>
                                      </p:cBhvr>
                                      <p:tavLst>
                                        <p:tav tm="0">
                                          <p:val>
                                            <p:strVal val="ppt_y"/>
                                          </p:val>
                                        </p:tav>
                                        <p:tav tm="100000">
                                          <p:val>
                                            <p:strVal val="ppt_y"/>
                                          </p:val>
                                        </p:tav>
                                      </p:tavLst>
                                    </p:anim>
                                    <p:set>
                                      <p:cBhvr>
                                        <p:cTn id="26" dur="1" fill="hold">
                                          <p:stCondLst>
                                            <p:cond delay="499"/>
                                          </p:stCondLst>
                                        </p:cTn>
                                        <p:tgtEl>
                                          <p:spTgt spid="22531">
                                            <p:txEl>
                                              <p:pRg st="0" end="0"/>
                                            </p:txEl>
                                          </p:spTgt>
                                        </p:tgtEl>
                                        <p:attrNameLst>
                                          <p:attrName>style.visibility</p:attrName>
                                        </p:attrNameLst>
                                      </p:cBhvr>
                                      <p:to>
                                        <p:strVal val="hidden"/>
                                      </p:to>
                                    </p:set>
                                  </p:childTnLst>
                                </p:cTn>
                              </p:par>
                              <p:par>
                                <p:cTn id="27" presetID="2" presetClass="exit" presetSubtype="8" fill="hold" grpId="1" nodeType="withEffect">
                                  <p:stCondLst>
                                    <p:cond delay="0"/>
                                  </p:stCondLst>
                                  <p:childTnLst>
                                    <p:anim calcmode="lin" valueType="num">
                                      <p:cBhvr additive="base">
                                        <p:cTn id="28" dur="500"/>
                                        <p:tgtEl>
                                          <p:spTgt spid="22531">
                                            <p:txEl>
                                              <p:pRg st="3" end="3"/>
                                            </p:txEl>
                                          </p:spTgt>
                                        </p:tgtEl>
                                        <p:attrNameLst>
                                          <p:attrName>ppt_x</p:attrName>
                                        </p:attrNameLst>
                                      </p:cBhvr>
                                      <p:tavLst>
                                        <p:tav tm="0">
                                          <p:val>
                                            <p:strVal val="ppt_x"/>
                                          </p:val>
                                        </p:tav>
                                        <p:tav tm="100000">
                                          <p:val>
                                            <p:strVal val="0-ppt_w/2"/>
                                          </p:val>
                                        </p:tav>
                                      </p:tavLst>
                                    </p:anim>
                                    <p:anim calcmode="lin" valueType="num">
                                      <p:cBhvr additive="base">
                                        <p:cTn id="29" dur="500"/>
                                        <p:tgtEl>
                                          <p:spTgt spid="22531">
                                            <p:txEl>
                                              <p:pRg st="3" end="3"/>
                                            </p:txEl>
                                          </p:spTgt>
                                        </p:tgtEl>
                                        <p:attrNameLst>
                                          <p:attrName>ppt_y</p:attrName>
                                        </p:attrNameLst>
                                      </p:cBhvr>
                                      <p:tavLst>
                                        <p:tav tm="0">
                                          <p:val>
                                            <p:strVal val="ppt_y"/>
                                          </p:val>
                                        </p:tav>
                                        <p:tav tm="100000">
                                          <p:val>
                                            <p:strVal val="ppt_y"/>
                                          </p:val>
                                        </p:tav>
                                      </p:tavLst>
                                    </p:anim>
                                    <p:set>
                                      <p:cBhvr>
                                        <p:cTn id="30" dur="1" fill="hold">
                                          <p:stCondLst>
                                            <p:cond delay="499"/>
                                          </p:stCondLst>
                                        </p:cTn>
                                        <p:tgtEl>
                                          <p:spTgt spid="22531">
                                            <p:txEl>
                                              <p:pRg st="3" end="3"/>
                                            </p:txEl>
                                          </p:spTgt>
                                        </p:tgtEl>
                                        <p:attrNameLst>
                                          <p:attrName>style.visibility</p:attrName>
                                        </p:attrNameLst>
                                      </p:cBhvr>
                                      <p:to>
                                        <p:strVal val="hidden"/>
                                      </p:to>
                                    </p:set>
                                  </p:childTnLst>
                                </p:cTn>
                              </p:par>
                              <p:par>
                                <p:cTn id="31" presetID="2" presetClass="exit" presetSubtype="8" fill="hold" grpId="1" nodeType="withEffect">
                                  <p:stCondLst>
                                    <p:cond delay="0"/>
                                  </p:stCondLst>
                                  <p:childTnLst>
                                    <p:anim calcmode="lin" valueType="num">
                                      <p:cBhvr additive="base">
                                        <p:cTn id="32" dur="500"/>
                                        <p:tgtEl>
                                          <p:spTgt spid="22531">
                                            <p:txEl>
                                              <p:pRg st="6" end="6"/>
                                            </p:txEl>
                                          </p:spTgt>
                                        </p:tgtEl>
                                        <p:attrNameLst>
                                          <p:attrName>ppt_x</p:attrName>
                                        </p:attrNameLst>
                                      </p:cBhvr>
                                      <p:tavLst>
                                        <p:tav tm="0">
                                          <p:val>
                                            <p:strVal val="ppt_x"/>
                                          </p:val>
                                        </p:tav>
                                        <p:tav tm="100000">
                                          <p:val>
                                            <p:strVal val="0-ppt_w/2"/>
                                          </p:val>
                                        </p:tav>
                                      </p:tavLst>
                                    </p:anim>
                                    <p:anim calcmode="lin" valueType="num">
                                      <p:cBhvr additive="base">
                                        <p:cTn id="33" dur="500"/>
                                        <p:tgtEl>
                                          <p:spTgt spid="22531">
                                            <p:txEl>
                                              <p:pRg st="6" end="6"/>
                                            </p:txEl>
                                          </p:spTgt>
                                        </p:tgtEl>
                                        <p:attrNameLst>
                                          <p:attrName>ppt_y</p:attrName>
                                        </p:attrNameLst>
                                      </p:cBhvr>
                                      <p:tavLst>
                                        <p:tav tm="0">
                                          <p:val>
                                            <p:strVal val="ppt_y"/>
                                          </p:val>
                                        </p:tav>
                                        <p:tav tm="100000">
                                          <p:val>
                                            <p:strVal val="ppt_y"/>
                                          </p:val>
                                        </p:tav>
                                      </p:tavLst>
                                    </p:anim>
                                    <p:set>
                                      <p:cBhvr>
                                        <p:cTn id="34" dur="1" fill="hold">
                                          <p:stCondLst>
                                            <p:cond delay="499"/>
                                          </p:stCondLst>
                                        </p:cTn>
                                        <p:tgtEl>
                                          <p:spTgt spid="2253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1"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2896D1E-1F27-4E7A-A3F1-96DDA76EA256}"/>
              </a:ext>
            </a:extLst>
          </p:cNvPr>
          <p:cNvSpPr>
            <a:spLocks noGrp="1" noChangeArrowheads="1"/>
          </p:cNvSpPr>
          <p:nvPr>
            <p:ph idx="1"/>
          </p:nvPr>
        </p:nvSpPr>
        <p:spPr>
          <a:xfrm>
            <a:off x="755577" y="1600200"/>
            <a:ext cx="7344815" cy="4525963"/>
          </a:xfrm>
        </p:spPr>
        <p:txBody>
          <a:bodyPr>
            <a:normAutofit/>
          </a:bodyPr>
          <a:lstStyle/>
          <a:p>
            <a:pPr marL="0" indent="0" eaLnBrk="1" hangingPunct="1">
              <a:buClr>
                <a:srgbClr val="003274"/>
              </a:buClr>
              <a:buNone/>
            </a:pPr>
            <a:r>
              <a:rPr lang="nl-NL" altLang="nl-NL" sz="2400" dirty="0">
                <a:latin typeface="Gill Sans MT" panose="020B0502020104020203" pitchFamily="34" charset="0"/>
              </a:rPr>
              <a:t>Inkooplogistiek/afdeling inkoop</a:t>
            </a:r>
          </a:p>
          <a:p>
            <a:pPr marL="0" indent="0" eaLnBrk="1" hangingPunct="1">
              <a:buClr>
                <a:srgbClr val="003274"/>
              </a:buClr>
              <a:buFont typeface="Gill Sans MT" panose="020B0502020104020203" pitchFamily="34" charset="0"/>
              <a:buChar char="–"/>
            </a:pPr>
            <a:endParaRPr lang="nl-NL" altLang="nl-NL" sz="2400" dirty="0">
              <a:latin typeface="Gill Sans MT" panose="020B0502020104020203" pitchFamily="34" charset="0"/>
            </a:endParaRPr>
          </a:p>
          <a:p>
            <a:pPr indent="0">
              <a:buClr>
                <a:srgbClr val="003274"/>
              </a:buClr>
              <a:buNone/>
            </a:pPr>
            <a:r>
              <a:rPr lang="nl-NL" altLang="nl-NL" sz="2400" dirty="0">
                <a:latin typeface="Gill Sans MT" panose="020B0502020104020203" pitchFamily="34" charset="0"/>
              </a:rPr>
              <a:t>Inkooplogistiek is de eerste van vier deelgebieden van de logistiek. Het omvat alle logistieke taken die verband houden met de aankoop van goederen en hun routes van de leverancier naar de goederenontvangst van de afnemer.</a:t>
            </a:r>
          </a:p>
        </p:txBody>
      </p:sp>
      <p:pic>
        <p:nvPicPr>
          <p:cNvPr id="2" name="Afbeelding 1">
            <a:extLst>
              <a:ext uri="{FF2B5EF4-FFF2-40B4-BE49-F238E27FC236}">
                <a16:creationId xmlns:a16="http://schemas.microsoft.com/office/drawing/2014/main" id="{DEC3B0B2-4C8F-47CE-9B31-1FDC36C1B088}"/>
              </a:ext>
            </a:extLst>
          </p:cNvPr>
          <p:cNvPicPr>
            <a:picLocks noChangeAspect="1"/>
          </p:cNvPicPr>
          <p:nvPr/>
        </p:nvPicPr>
        <p:blipFill>
          <a:blip r:embed="rId2"/>
          <a:stretch>
            <a:fillRect/>
          </a:stretch>
        </p:blipFill>
        <p:spPr>
          <a:xfrm>
            <a:off x="1979712" y="4221088"/>
            <a:ext cx="5046168" cy="1359793"/>
          </a:xfrm>
          <a:prstGeom prst="rect">
            <a:avLst/>
          </a:prstGeom>
        </p:spPr>
      </p:pic>
      <p:sp>
        <p:nvSpPr>
          <p:cNvPr id="5" name="Title 2">
            <a:extLst>
              <a:ext uri="{FF2B5EF4-FFF2-40B4-BE49-F238E27FC236}">
                <a16:creationId xmlns:a16="http://schemas.microsoft.com/office/drawing/2014/main" id="{E9B4CF98-50A7-5668-536E-72A26BCF8BFB}"/>
              </a:ext>
            </a:extLst>
          </p:cNvPr>
          <p:cNvSpPr txBox="1">
            <a:spLocks/>
          </p:cNvSpPr>
          <p:nvPr/>
        </p:nvSpPr>
        <p:spPr>
          <a:xfrm>
            <a:off x="746512" y="586551"/>
            <a:ext cx="8397488" cy="1080000"/>
          </a:xfrm>
          <a:prstGeom prst="rect">
            <a:avLst/>
          </a:prstGeom>
        </p:spPr>
        <p:txBody>
          <a:bodyPr vert="horz" lIns="0" tIns="0" rIns="0" bIns="0" rtlCol="0" anchor="t" anchorCtr="0">
            <a:normAutofit fontScale="675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37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1794019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2896D1E-1F27-4E7A-A3F1-96DDA76EA256}"/>
              </a:ext>
            </a:extLst>
          </p:cNvPr>
          <p:cNvSpPr>
            <a:spLocks noGrp="1" noChangeArrowheads="1"/>
          </p:cNvSpPr>
          <p:nvPr>
            <p:ph idx="1"/>
          </p:nvPr>
        </p:nvSpPr>
        <p:spPr>
          <a:xfrm>
            <a:off x="755577" y="1600200"/>
            <a:ext cx="7344815" cy="4525963"/>
          </a:xfrm>
        </p:spPr>
        <p:txBody>
          <a:bodyPr>
            <a:normAutofit/>
          </a:bodyPr>
          <a:lstStyle/>
          <a:p>
            <a:pPr marL="0" indent="0" eaLnBrk="1" hangingPunct="1">
              <a:buClr>
                <a:srgbClr val="003274"/>
              </a:buClr>
              <a:buNone/>
            </a:pPr>
            <a:r>
              <a:rPr lang="nl-NL" altLang="nl-NL" sz="2400" dirty="0">
                <a:latin typeface="Gill Sans MT" panose="020B0502020104020203" pitchFamily="34" charset="0"/>
              </a:rPr>
              <a:t>Inkooplogistiek/afdeling inkoop</a:t>
            </a:r>
          </a:p>
          <a:p>
            <a:pPr marL="0" indent="0" eaLnBrk="1" hangingPunct="1">
              <a:buClr>
                <a:srgbClr val="003274"/>
              </a:buClr>
              <a:buFont typeface="Gill Sans MT" panose="020B0502020104020203" pitchFamily="34" charset="0"/>
              <a:buChar char="–"/>
            </a:pPr>
            <a:endParaRPr lang="nl-NL" altLang="nl-NL" sz="2400" dirty="0">
              <a:latin typeface="Gill Sans MT" panose="020B0502020104020203" pitchFamily="34" charset="0"/>
            </a:endParaRPr>
          </a:p>
        </p:txBody>
      </p:sp>
      <p:pic>
        <p:nvPicPr>
          <p:cNvPr id="2" name="Afbeelding 1">
            <a:extLst>
              <a:ext uri="{FF2B5EF4-FFF2-40B4-BE49-F238E27FC236}">
                <a16:creationId xmlns:a16="http://schemas.microsoft.com/office/drawing/2014/main" id="{DEC3B0B2-4C8F-47CE-9B31-1FDC36C1B088}"/>
              </a:ext>
            </a:extLst>
          </p:cNvPr>
          <p:cNvPicPr>
            <a:picLocks noChangeAspect="1"/>
          </p:cNvPicPr>
          <p:nvPr/>
        </p:nvPicPr>
        <p:blipFill>
          <a:blip r:embed="rId2"/>
          <a:stretch>
            <a:fillRect/>
          </a:stretch>
        </p:blipFill>
        <p:spPr>
          <a:xfrm>
            <a:off x="251520" y="2636912"/>
            <a:ext cx="8892480" cy="2048049"/>
          </a:xfrm>
          <a:prstGeom prst="rect">
            <a:avLst/>
          </a:prstGeom>
        </p:spPr>
      </p:pic>
      <p:sp>
        <p:nvSpPr>
          <p:cNvPr id="5" name="Title 2">
            <a:extLst>
              <a:ext uri="{FF2B5EF4-FFF2-40B4-BE49-F238E27FC236}">
                <a16:creationId xmlns:a16="http://schemas.microsoft.com/office/drawing/2014/main" id="{E1F94C70-E682-415F-099A-757D7109C43F}"/>
              </a:ext>
            </a:extLst>
          </p:cNvPr>
          <p:cNvSpPr txBox="1">
            <a:spLocks/>
          </p:cNvSpPr>
          <p:nvPr/>
        </p:nvSpPr>
        <p:spPr>
          <a:xfrm>
            <a:off x="567000" y="547865"/>
            <a:ext cx="8397488" cy="1080000"/>
          </a:xfrm>
          <a:prstGeom prst="rect">
            <a:avLst/>
          </a:prstGeom>
        </p:spPr>
        <p:txBody>
          <a:bodyPr vert="horz" lIns="0" tIns="0" rIns="0" bIns="0" rtlCol="0" anchor="t" anchorCtr="0">
            <a:normAutofit fontScale="675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37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13597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2896D1E-1F27-4E7A-A3F1-96DDA76EA256}"/>
              </a:ext>
            </a:extLst>
          </p:cNvPr>
          <p:cNvSpPr>
            <a:spLocks noGrp="1" noChangeArrowheads="1"/>
          </p:cNvSpPr>
          <p:nvPr>
            <p:ph idx="1"/>
          </p:nvPr>
        </p:nvSpPr>
        <p:spPr>
          <a:xfrm>
            <a:off x="755577" y="1600200"/>
            <a:ext cx="6840759" cy="4525963"/>
          </a:xfrm>
        </p:spPr>
        <p:txBody>
          <a:bodyPr>
            <a:normAutofit/>
          </a:bodyPr>
          <a:lstStyle/>
          <a:p>
            <a:pPr marL="0" indent="0" eaLnBrk="1" hangingPunct="1">
              <a:buClr>
                <a:srgbClr val="003274"/>
              </a:buClr>
              <a:buNone/>
            </a:pPr>
            <a:r>
              <a:rPr lang="nl-NL" altLang="nl-NL" sz="2400" dirty="0">
                <a:latin typeface="Gill Sans MT" panose="020B0502020104020203" pitchFamily="34" charset="0"/>
              </a:rPr>
              <a:t>Inkooplogistiek/afdeling inkoop</a:t>
            </a:r>
          </a:p>
          <a:p>
            <a:pPr marL="0" indent="0" eaLnBrk="1" hangingPunct="1">
              <a:buClr>
                <a:srgbClr val="003274"/>
              </a:buClr>
              <a:buFont typeface="Gill Sans MT" panose="020B0502020104020203" pitchFamily="34" charset="0"/>
              <a:buChar char="–"/>
            </a:pPr>
            <a:endParaRPr lang="nl-NL" altLang="nl-NL" sz="2400" dirty="0">
              <a:latin typeface="Gill Sans MT" panose="020B0502020104020203" pitchFamily="34" charset="0"/>
            </a:endParaRPr>
          </a:p>
          <a:p>
            <a:pPr indent="0">
              <a:buClr>
                <a:srgbClr val="003274"/>
              </a:buClr>
              <a:buNone/>
            </a:pPr>
            <a:r>
              <a:rPr lang="nl-NL" altLang="nl-NL" sz="2400" dirty="0">
                <a:latin typeface="Gill Sans MT" panose="020B0502020104020203" pitchFamily="34" charset="0"/>
              </a:rPr>
              <a:t>• Bijdragen aan continuïteit van het bedrijfsproces</a:t>
            </a:r>
          </a:p>
          <a:p>
            <a:pPr indent="0">
              <a:buClr>
                <a:srgbClr val="003274"/>
              </a:buClr>
              <a:buNone/>
            </a:pPr>
            <a:r>
              <a:rPr lang="nl-NL" altLang="nl-NL" sz="2400" dirty="0">
                <a:latin typeface="Gill Sans MT" panose="020B0502020104020203" pitchFamily="34" charset="0"/>
              </a:rPr>
              <a:t>• Maximaal bijdragen aan het ondernemingsresultaat en</a:t>
            </a:r>
          </a:p>
          <a:p>
            <a:pPr indent="0">
              <a:buClr>
                <a:srgbClr val="003274"/>
              </a:buClr>
              <a:buNone/>
            </a:pPr>
            <a:r>
              <a:rPr lang="nl-NL" altLang="nl-NL" sz="2400" dirty="0">
                <a:latin typeface="Gill Sans MT" panose="020B0502020104020203" pitchFamily="34" charset="0"/>
              </a:rPr>
              <a:t>kostenreductie</a:t>
            </a:r>
          </a:p>
          <a:p>
            <a:pPr indent="0">
              <a:buClr>
                <a:srgbClr val="003274"/>
              </a:buClr>
              <a:buNone/>
            </a:pPr>
            <a:r>
              <a:rPr lang="nl-NL" altLang="nl-NL" sz="2400" dirty="0">
                <a:latin typeface="Gill Sans MT" panose="020B0502020104020203" pitchFamily="34" charset="0"/>
              </a:rPr>
              <a:t>• Verminderen van de strategische kwetsbaarheid van de onderneming voor toeleveringen</a:t>
            </a:r>
          </a:p>
          <a:p>
            <a:pPr indent="0">
              <a:buClr>
                <a:srgbClr val="003274"/>
              </a:buClr>
              <a:buNone/>
            </a:pPr>
            <a:r>
              <a:rPr lang="nl-NL" altLang="nl-NL" sz="2400" dirty="0">
                <a:latin typeface="Gill Sans MT" panose="020B0502020104020203" pitchFamily="34" charset="0"/>
              </a:rPr>
              <a:t>• Representeren van de onderneming naar buiten (vooral naar leveranciers)</a:t>
            </a:r>
          </a:p>
          <a:p>
            <a:pPr indent="0">
              <a:buClr>
                <a:srgbClr val="003274"/>
              </a:buClr>
              <a:buNone/>
            </a:pPr>
            <a:r>
              <a:rPr lang="nl-NL" altLang="nl-NL" sz="2400" dirty="0">
                <a:latin typeface="Gill Sans MT" panose="020B0502020104020203" pitchFamily="34" charset="0"/>
              </a:rPr>
              <a:t>• Bijdragen aan product- en procesinnovatie</a:t>
            </a:r>
          </a:p>
          <a:p>
            <a:pPr marL="0" indent="0" eaLnBrk="1" hangingPunct="1">
              <a:buClr>
                <a:srgbClr val="003274"/>
              </a:buClr>
              <a:buFont typeface="Gill Sans MT" panose="020B0502020104020203" pitchFamily="34" charset="0"/>
              <a:buChar char="–"/>
            </a:pPr>
            <a:endParaRPr lang="nl-NL" altLang="nl-NL" dirty="0">
              <a:latin typeface="Gill Sans MT" panose="020B0502020104020203" pitchFamily="34" charset="0"/>
            </a:endParaRPr>
          </a:p>
        </p:txBody>
      </p:sp>
      <p:pic>
        <p:nvPicPr>
          <p:cNvPr id="2" name="Afbeelding 1">
            <a:extLst>
              <a:ext uri="{FF2B5EF4-FFF2-40B4-BE49-F238E27FC236}">
                <a16:creationId xmlns:a16="http://schemas.microsoft.com/office/drawing/2014/main" id="{C8289462-6609-4A97-85FA-14BB41883055}"/>
              </a:ext>
            </a:extLst>
          </p:cNvPr>
          <p:cNvPicPr>
            <a:picLocks noChangeAspect="1"/>
          </p:cNvPicPr>
          <p:nvPr/>
        </p:nvPicPr>
        <p:blipFill>
          <a:blip r:embed="rId2"/>
          <a:stretch>
            <a:fillRect/>
          </a:stretch>
        </p:blipFill>
        <p:spPr>
          <a:xfrm>
            <a:off x="6804248" y="116632"/>
            <a:ext cx="2143125" cy="2143125"/>
          </a:xfrm>
          <a:prstGeom prst="rect">
            <a:avLst/>
          </a:prstGeom>
        </p:spPr>
      </p:pic>
      <p:sp>
        <p:nvSpPr>
          <p:cNvPr id="5" name="Title 2">
            <a:extLst>
              <a:ext uri="{FF2B5EF4-FFF2-40B4-BE49-F238E27FC236}">
                <a16:creationId xmlns:a16="http://schemas.microsoft.com/office/drawing/2014/main" id="{9AE9657B-1807-4459-FA85-793685D3B02C}"/>
              </a:ext>
            </a:extLst>
          </p:cNvPr>
          <p:cNvSpPr txBox="1">
            <a:spLocks/>
          </p:cNvSpPr>
          <p:nvPr/>
        </p:nvSpPr>
        <p:spPr>
          <a:xfrm>
            <a:off x="567000" y="547865"/>
            <a:ext cx="8397488" cy="1080000"/>
          </a:xfrm>
          <a:prstGeom prst="rect">
            <a:avLst/>
          </a:prstGeom>
        </p:spPr>
        <p:txBody>
          <a:bodyPr vert="horz" lIns="0" tIns="0" rIns="0" bIns="0" rtlCol="0" anchor="t" anchorCtr="0">
            <a:normAutofit fontScale="600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47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79936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2896D1E-1F27-4E7A-A3F1-96DDA76EA256}"/>
              </a:ext>
            </a:extLst>
          </p:cNvPr>
          <p:cNvSpPr>
            <a:spLocks noGrp="1" noChangeArrowheads="1"/>
          </p:cNvSpPr>
          <p:nvPr>
            <p:ph idx="1"/>
          </p:nvPr>
        </p:nvSpPr>
        <p:spPr>
          <a:xfrm>
            <a:off x="484923" y="1052736"/>
            <a:ext cx="7183421" cy="4525963"/>
          </a:xfrm>
        </p:spPr>
        <p:txBody>
          <a:bodyPr>
            <a:normAutofit fontScale="77500" lnSpcReduction="20000"/>
          </a:bodyPr>
          <a:lstStyle/>
          <a:p>
            <a:pPr marL="0" indent="0" eaLnBrk="1" hangingPunct="1">
              <a:buClr>
                <a:srgbClr val="003274"/>
              </a:buClr>
              <a:buNone/>
            </a:pPr>
            <a:r>
              <a:rPr lang="nl-NL" altLang="nl-NL" sz="3400" dirty="0">
                <a:latin typeface="Gill Sans MT" panose="020B0502020104020203" pitchFamily="34" charset="0"/>
              </a:rPr>
              <a:t>Productielogistiek</a:t>
            </a:r>
          </a:p>
          <a:p>
            <a:pPr marL="0" indent="0" eaLnBrk="1" hangingPunct="1">
              <a:buClr>
                <a:srgbClr val="003274"/>
              </a:buClr>
              <a:buFont typeface="Gill Sans MT" panose="020B0502020104020203" pitchFamily="34" charset="0"/>
              <a:buChar char="–"/>
            </a:pPr>
            <a:endParaRPr lang="nl-NL" altLang="nl-NL" sz="3400" dirty="0">
              <a:latin typeface="Gill Sans MT" panose="020B0502020104020203" pitchFamily="34" charset="0"/>
            </a:endParaRPr>
          </a:p>
          <a:p>
            <a:pPr marL="0" indent="0" eaLnBrk="1" hangingPunct="1">
              <a:buClr>
                <a:srgbClr val="003274"/>
              </a:buClr>
              <a:buFont typeface="Gill Sans MT" panose="020B0502020104020203" pitchFamily="34" charset="0"/>
              <a:buChar char="–"/>
            </a:pPr>
            <a:endParaRPr lang="nl-NL" altLang="nl-NL" sz="3400" dirty="0">
              <a:latin typeface="Gill Sans MT" panose="020B0502020104020203" pitchFamily="34" charset="0"/>
            </a:endParaRPr>
          </a:p>
          <a:p>
            <a:pPr indent="0">
              <a:buClr>
                <a:srgbClr val="003274"/>
              </a:buClr>
              <a:buFont typeface="Gill Sans MT" panose="020B0502020104020203" pitchFamily="34" charset="0"/>
              <a:buChar char="–"/>
            </a:pPr>
            <a:r>
              <a:rPr lang="nl-NL" altLang="nl-NL" sz="3400" dirty="0">
                <a:latin typeface="Gill Sans MT" panose="020B0502020104020203" pitchFamily="34" charset="0"/>
              </a:rPr>
              <a:t>Productielogistiek speelt in kwekerijen en gaat over het logistiek beheersen van de hoeveelheid productie gezien naar capaciteit</a:t>
            </a:r>
          </a:p>
          <a:p>
            <a:pPr indent="0">
              <a:buClr>
                <a:srgbClr val="003274"/>
              </a:buClr>
              <a:buFont typeface="Gill Sans MT" panose="020B0502020104020203" pitchFamily="34" charset="0"/>
              <a:buChar char="–"/>
            </a:pPr>
            <a:endParaRPr lang="nl-NL" altLang="nl-NL" sz="3400" dirty="0">
              <a:latin typeface="Gill Sans MT" panose="020B0502020104020203" pitchFamily="34" charset="0"/>
            </a:endParaRPr>
          </a:p>
          <a:p>
            <a:pPr indent="0">
              <a:buClr>
                <a:srgbClr val="003274"/>
              </a:buClr>
              <a:buFont typeface="Gill Sans MT" panose="020B0502020104020203" pitchFamily="34" charset="0"/>
              <a:buChar char="–"/>
            </a:pPr>
            <a:r>
              <a:rPr lang="nl-NL" altLang="nl-NL" sz="3400" dirty="0">
                <a:latin typeface="Gill Sans MT" panose="020B0502020104020203" pitchFamily="34" charset="0"/>
              </a:rPr>
              <a:t>Productiebeheersing = mensen / personeel / uren en machines / gereedschappen</a:t>
            </a:r>
          </a:p>
          <a:p>
            <a:pPr indent="0">
              <a:buClr>
                <a:srgbClr val="003274"/>
              </a:buClr>
              <a:buFont typeface="Gill Sans MT" panose="020B0502020104020203" pitchFamily="34" charset="0"/>
              <a:buChar char="–"/>
            </a:pPr>
            <a:endParaRPr lang="nl-NL" altLang="nl-NL" sz="3400" dirty="0">
              <a:latin typeface="Gill Sans MT" panose="020B0502020104020203" pitchFamily="34" charset="0"/>
            </a:endParaRPr>
          </a:p>
          <a:p>
            <a:pPr indent="0">
              <a:buClr>
                <a:srgbClr val="003274"/>
              </a:buClr>
              <a:buFont typeface="Gill Sans MT" panose="020B0502020104020203" pitchFamily="34" charset="0"/>
              <a:buChar char="–"/>
            </a:pPr>
            <a:r>
              <a:rPr lang="nl-NL" altLang="nl-NL" sz="3400" dirty="0">
                <a:latin typeface="Gill Sans MT" panose="020B0502020104020203" pitchFamily="34" charset="0"/>
              </a:rPr>
              <a:t>En naar materiaal</a:t>
            </a:r>
          </a:p>
          <a:p>
            <a:pPr indent="0">
              <a:buClr>
                <a:srgbClr val="003274"/>
              </a:buClr>
              <a:buFont typeface="Gill Sans MT" panose="020B0502020104020203" pitchFamily="34" charset="0"/>
              <a:buChar char="–"/>
            </a:pPr>
            <a:endParaRPr lang="nl-NL" altLang="nl-NL" sz="3400" dirty="0">
              <a:latin typeface="Gill Sans MT" panose="020B0502020104020203" pitchFamily="34" charset="0"/>
            </a:endParaRPr>
          </a:p>
          <a:p>
            <a:pPr indent="0">
              <a:buClr>
                <a:srgbClr val="003274"/>
              </a:buClr>
              <a:buFont typeface="Gill Sans MT" panose="020B0502020104020203" pitchFamily="34" charset="0"/>
              <a:buChar char="–"/>
            </a:pPr>
            <a:r>
              <a:rPr lang="nl-NL" altLang="nl-NL" sz="3400" dirty="0">
                <a:latin typeface="Gill Sans MT" panose="020B0502020104020203" pitchFamily="34" charset="0"/>
              </a:rPr>
              <a:t>Materiaal management = aanvoer van grondstoffen, teelt materialen, plantgoed/zaden</a:t>
            </a:r>
          </a:p>
          <a:p>
            <a:pPr indent="0">
              <a:buClr>
                <a:srgbClr val="003274"/>
              </a:buClr>
              <a:buFont typeface="Gill Sans MT" panose="020B0502020104020203" pitchFamily="34" charset="0"/>
              <a:buChar char="–"/>
            </a:pPr>
            <a:endParaRPr lang="nl-NL" altLang="nl-NL" sz="3400" dirty="0">
              <a:latin typeface="Gill Sans MT" panose="020B0502020104020203" pitchFamily="34" charset="0"/>
            </a:endParaRPr>
          </a:p>
          <a:p>
            <a:pPr marL="0" indent="0" eaLnBrk="1" hangingPunct="1">
              <a:buClr>
                <a:srgbClr val="003274"/>
              </a:buClr>
              <a:buFont typeface="Gill Sans MT" panose="020B0502020104020203" pitchFamily="34" charset="0"/>
              <a:buChar char="–"/>
            </a:pPr>
            <a:endParaRPr lang="nl-NL" altLang="nl-NL" dirty="0">
              <a:latin typeface="Gill Sans MT" panose="020B0502020104020203" pitchFamily="34" charset="0"/>
            </a:endParaRPr>
          </a:p>
        </p:txBody>
      </p:sp>
      <p:sp>
        <p:nvSpPr>
          <p:cNvPr id="4" name="Title 2">
            <a:extLst>
              <a:ext uri="{FF2B5EF4-FFF2-40B4-BE49-F238E27FC236}">
                <a16:creationId xmlns:a16="http://schemas.microsoft.com/office/drawing/2014/main" id="{18BE9ECF-76FC-3288-208A-39A208FC2632}"/>
              </a:ext>
            </a:extLst>
          </p:cNvPr>
          <p:cNvSpPr txBox="1">
            <a:spLocks/>
          </p:cNvSpPr>
          <p:nvPr/>
        </p:nvSpPr>
        <p:spPr>
          <a:xfrm>
            <a:off x="567000" y="547865"/>
            <a:ext cx="8397488" cy="1080000"/>
          </a:xfrm>
          <a:prstGeom prst="rect">
            <a:avLst/>
          </a:prstGeom>
        </p:spPr>
        <p:txBody>
          <a:bodyPr vert="horz" lIns="0" tIns="0" rIns="0" bIns="0" rtlCol="0" anchor="t" anchorCtr="0">
            <a:normAutofit fontScale="675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37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98681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2896D1E-1F27-4E7A-A3F1-96DDA76EA256}"/>
              </a:ext>
            </a:extLst>
          </p:cNvPr>
          <p:cNvSpPr>
            <a:spLocks noGrp="1" noChangeArrowheads="1"/>
          </p:cNvSpPr>
          <p:nvPr>
            <p:ph idx="1"/>
          </p:nvPr>
        </p:nvSpPr>
        <p:spPr>
          <a:xfrm>
            <a:off x="467545" y="1600200"/>
            <a:ext cx="7632847" cy="4525963"/>
          </a:xfrm>
        </p:spPr>
        <p:txBody>
          <a:bodyPr>
            <a:normAutofit lnSpcReduction="10000"/>
          </a:bodyPr>
          <a:lstStyle/>
          <a:p>
            <a:pPr marL="0" indent="0" eaLnBrk="1" hangingPunct="1">
              <a:buClr>
                <a:srgbClr val="003274"/>
              </a:buClr>
              <a:buNone/>
            </a:pPr>
            <a:r>
              <a:rPr lang="nl-NL" altLang="nl-NL" sz="2600" dirty="0">
                <a:latin typeface="Gill Sans MT" panose="020B0502020104020203" pitchFamily="34" charset="0"/>
              </a:rPr>
              <a:t>Productielogistiek</a:t>
            </a:r>
          </a:p>
          <a:p>
            <a:pPr marL="0" indent="0" eaLnBrk="1" hangingPunct="1">
              <a:buClr>
                <a:srgbClr val="003274"/>
              </a:buClr>
              <a:buFont typeface="Gill Sans MT" panose="020B0502020104020203" pitchFamily="34" charset="0"/>
              <a:buChar char="–"/>
            </a:pPr>
            <a:endParaRPr lang="nl-NL" altLang="nl-NL" sz="2600" dirty="0">
              <a:latin typeface="Gill Sans MT" panose="020B0502020104020203" pitchFamily="34" charset="0"/>
            </a:endParaRPr>
          </a:p>
          <a:p>
            <a:pPr indent="0">
              <a:buClr>
                <a:srgbClr val="003274"/>
              </a:buClr>
              <a:buNone/>
            </a:pPr>
            <a:r>
              <a:rPr lang="nl-NL" altLang="nl-NL" sz="2600" dirty="0">
                <a:latin typeface="Gill Sans MT" panose="020B0502020104020203" pitchFamily="34" charset="0"/>
              </a:rPr>
              <a:t>In fabricage- en assemblagebedrijven draait productielogistiek tevens om het maken van afspraken met de afnemers, zodat producten effectief en efficiënt ter beschikking komen. </a:t>
            </a:r>
          </a:p>
          <a:p>
            <a:pPr indent="0">
              <a:buClr>
                <a:srgbClr val="003274"/>
              </a:buClr>
              <a:buNone/>
            </a:pPr>
            <a:endParaRPr lang="nl-NL" altLang="nl-NL" sz="2600" dirty="0">
              <a:latin typeface="Gill Sans MT" panose="020B0502020104020203" pitchFamily="34" charset="0"/>
            </a:endParaRPr>
          </a:p>
          <a:p>
            <a:pPr indent="0">
              <a:buClr>
                <a:srgbClr val="003274"/>
              </a:buClr>
              <a:buNone/>
            </a:pPr>
            <a:r>
              <a:rPr lang="nl-NL" altLang="nl-NL" sz="2600" dirty="0">
                <a:latin typeface="Gill Sans MT" panose="020B0502020104020203" pitchFamily="34" charset="0"/>
              </a:rPr>
              <a:t>Productieplanning en -besturing zijn hierbij verder van groot belang. Zij kunnen zorg dragen voor korte doorlooptijd, snelle levertijd, hoge capaciteitsbezetting, lage voorraad onderhanden werk en hoge leveringsbetrouwbaarheid.</a:t>
            </a:r>
          </a:p>
          <a:p>
            <a:pPr marL="0" indent="0" eaLnBrk="1" hangingPunct="1">
              <a:buClr>
                <a:srgbClr val="003274"/>
              </a:buClr>
              <a:buFont typeface="Gill Sans MT" panose="020B0502020104020203" pitchFamily="34" charset="0"/>
              <a:buChar char="–"/>
            </a:pPr>
            <a:endParaRPr lang="nl-NL" altLang="nl-NL" dirty="0">
              <a:latin typeface="Gill Sans MT" panose="020B0502020104020203" pitchFamily="34" charset="0"/>
            </a:endParaRPr>
          </a:p>
        </p:txBody>
      </p:sp>
      <p:pic>
        <p:nvPicPr>
          <p:cNvPr id="2" name="Afbeelding 1">
            <a:extLst>
              <a:ext uri="{FF2B5EF4-FFF2-40B4-BE49-F238E27FC236}">
                <a16:creationId xmlns:a16="http://schemas.microsoft.com/office/drawing/2014/main" id="{F37E7325-F945-4D67-B5A6-00C230370A20}"/>
              </a:ext>
            </a:extLst>
          </p:cNvPr>
          <p:cNvPicPr>
            <a:picLocks noChangeAspect="1"/>
          </p:cNvPicPr>
          <p:nvPr/>
        </p:nvPicPr>
        <p:blipFill>
          <a:blip r:embed="rId2"/>
          <a:stretch>
            <a:fillRect/>
          </a:stretch>
        </p:blipFill>
        <p:spPr>
          <a:xfrm>
            <a:off x="5745550" y="274638"/>
            <a:ext cx="2548750" cy="1632793"/>
          </a:xfrm>
          <a:prstGeom prst="rect">
            <a:avLst/>
          </a:prstGeom>
        </p:spPr>
      </p:pic>
      <p:sp>
        <p:nvSpPr>
          <p:cNvPr id="5" name="Title 2">
            <a:extLst>
              <a:ext uri="{FF2B5EF4-FFF2-40B4-BE49-F238E27FC236}">
                <a16:creationId xmlns:a16="http://schemas.microsoft.com/office/drawing/2014/main" id="{6B98A3A5-610C-DC14-FFFE-E383ADBC9EC1}"/>
              </a:ext>
            </a:extLst>
          </p:cNvPr>
          <p:cNvSpPr txBox="1">
            <a:spLocks/>
          </p:cNvSpPr>
          <p:nvPr/>
        </p:nvSpPr>
        <p:spPr>
          <a:xfrm>
            <a:off x="567000" y="547865"/>
            <a:ext cx="8397488" cy="1080000"/>
          </a:xfrm>
          <a:prstGeom prst="rect">
            <a:avLst/>
          </a:prstGeom>
        </p:spPr>
        <p:txBody>
          <a:bodyPr vert="horz" lIns="0" tIns="0" rIns="0" bIns="0" rtlCol="0" anchor="t" anchorCtr="0">
            <a:normAutofit fontScale="675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37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141141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62896D1E-1F27-4E7A-A3F1-96DDA76EA256}"/>
              </a:ext>
            </a:extLst>
          </p:cNvPr>
          <p:cNvSpPr>
            <a:spLocks noGrp="1" noChangeArrowheads="1"/>
          </p:cNvSpPr>
          <p:nvPr>
            <p:ph idx="1"/>
          </p:nvPr>
        </p:nvSpPr>
        <p:spPr>
          <a:xfrm>
            <a:off x="323529" y="1600200"/>
            <a:ext cx="7560839" cy="4525963"/>
          </a:xfrm>
        </p:spPr>
        <p:txBody>
          <a:bodyPr>
            <a:noAutofit/>
          </a:bodyPr>
          <a:lstStyle/>
          <a:p>
            <a:pPr marL="0" indent="0" eaLnBrk="1" hangingPunct="1">
              <a:buClr>
                <a:srgbClr val="003274"/>
              </a:buClr>
              <a:buNone/>
            </a:pPr>
            <a:r>
              <a:rPr lang="nl-NL" altLang="nl-NL" sz="2400" dirty="0">
                <a:latin typeface="Gill Sans MT" panose="020B0502020104020203" pitchFamily="34" charset="0"/>
              </a:rPr>
              <a:t>Distributielogistiek.</a:t>
            </a:r>
          </a:p>
          <a:p>
            <a:pPr indent="0">
              <a:buClr>
                <a:srgbClr val="003274"/>
              </a:buClr>
              <a:buNone/>
            </a:pPr>
            <a:r>
              <a:rPr lang="nl-NL" altLang="nl-NL" sz="2400" dirty="0">
                <a:latin typeface="Gill Sans MT" panose="020B0502020104020203" pitchFamily="34" charset="0"/>
              </a:rPr>
              <a:t>Distributielogistiek is de besturing en beheersing van het traject van een gereed product vanaf het eind van het productieproces tot aan de eindafnemer, bijvoorbeeld van fabriek tot winkel. </a:t>
            </a:r>
          </a:p>
          <a:p>
            <a:pPr indent="0">
              <a:buClr>
                <a:srgbClr val="003274"/>
              </a:buClr>
              <a:buNone/>
            </a:pPr>
            <a:r>
              <a:rPr lang="nl-NL" altLang="nl-NL" sz="2400" dirty="0">
                <a:latin typeface="Gill Sans MT" panose="020B0502020104020203" pitchFamily="34" charset="0"/>
              </a:rPr>
              <a:t>De besturing van de distributielogistiek is een balans tussen drie deelsystemen, te weten voorraad gereed product, magazijnen en </a:t>
            </a:r>
            <a:r>
              <a:rPr lang="nl-NL" altLang="nl-NL" sz="2400" dirty="0" err="1">
                <a:latin typeface="Gill Sans MT" panose="020B0502020104020203" pitchFamily="34" charset="0"/>
              </a:rPr>
              <a:t>materials</a:t>
            </a:r>
            <a:r>
              <a:rPr lang="nl-NL" altLang="nl-NL" sz="2400" dirty="0">
                <a:latin typeface="Gill Sans MT" panose="020B0502020104020203" pitchFamily="34" charset="0"/>
              </a:rPr>
              <a:t> handling en extern transport. </a:t>
            </a:r>
          </a:p>
          <a:p>
            <a:pPr indent="0">
              <a:buClr>
                <a:srgbClr val="003274"/>
              </a:buClr>
              <a:buNone/>
            </a:pPr>
            <a:r>
              <a:rPr lang="nl-NL" altLang="nl-NL" sz="2400" dirty="0">
                <a:latin typeface="Gill Sans MT" panose="020B0502020104020203" pitchFamily="34" charset="0"/>
              </a:rPr>
              <a:t>De manier waarop deze deelsystemen zijn georganiseerd, hangt af van het soort product en factoren als de vereiste servicegraad, beperking met betrekking tot transportroutes en de gewenste doorlooptijd. Maar ook hangt het af van de hoelang gaat het product mee en per hoeveel wordt er geleverd.</a:t>
            </a:r>
          </a:p>
        </p:txBody>
      </p:sp>
      <p:pic>
        <p:nvPicPr>
          <p:cNvPr id="2" name="Afbeelding 1">
            <a:extLst>
              <a:ext uri="{FF2B5EF4-FFF2-40B4-BE49-F238E27FC236}">
                <a16:creationId xmlns:a16="http://schemas.microsoft.com/office/drawing/2014/main" id="{8B85FF2D-7311-48A7-9D54-EEEC96B0590E}"/>
              </a:ext>
            </a:extLst>
          </p:cNvPr>
          <p:cNvPicPr>
            <a:picLocks noChangeAspect="1"/>
          </p:cNvPicPr>
          <p:nvPr/>
        </p:nvPicPr>
        <p:blipFill>
          <a:blip r:embed="rId2"/>
          <a:stretch>
            <a:fillRect/>
          </a:stretch>
        </p:blipFill>
        <p:spPr>
          <a:xfrm>
            <a:off x="5220072" y="266112"/>
            <a:ext cx="3023878" cy="1511939"/>
          </a:xfrm>
          <a:prstGeom prst="rect">
            <a:avLst/>
          </a:prstGeom>
        </p:spPr>
      </p:pic>
      <p:sp>
        <p:nvSpPr>
          <p:cNvPr id="5" name="Title 2">
            <a:extLst>
              <a:ext uri="{FF2B5EF4-FFF2-40B4-BE49-F238E27FC236}">
                <a16:creationId xmlns:a16="http://schemas.microsoft.com/office/drawing/2014/main" id="{E821970F-103C-291A-37F7-4BAACA79AC87}"/>
              </a:ext>
            </a:extLst>
          </p:cNvPr>
          <p:cNvSpPr txBox="1">
            <a:spLocks/>
          </p:cNvSpPr>
          <p:nvPr/>
        </p:nvSpPr>
        <p:spPr>
          <a:xfrm>
            <a:off x="567000" y="547865"/>
            <a:ext cx="8397488" cy="1080000"/>
          </a:xfrm>
          <a:prstGeom prst="rect">
            <a:avLst/>
          </a:prstGeom>
        </p:spPr>
        <p:txBody>
          <a:bodyPr vert="horz" lIns="0" tIns="0" rIns="0" bIns="0" rtlCol="0" anchor="t" anchorCtr="0">
            <a:normAutofit fontScale="675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37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393509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93192" lvl="1" indent="0">
              <a:buNone/>
            </a:pPr>
            <a:endParaRPr lang="nl-NL" dirty="0"/>
          </a:p>
          <a:p>
            <a:pPr lvl="1">
              <a:buFont typeface="Arial" charset="0"/>
              <a:buChar char="•"/>
            </a:pPr>
            <a:endParaRPr lang="nl-NL" dirty="0"/>
          </a:p>
          <a:p>
            <a:pPr marL="393192" lvl="1" indent="0">
              <a:buNone/>
            </a:pPr>
            <a:endParaRPr lang="nl-NL" dirty="0"/>
          </a:p>
        </p:txBody>
      </p:sp>
      <p:sp>
        <p:nvSpPr>
          <p:cNvPr id="4" name="Title 2">
            <a:extLst>
              <a:ext uri="{FF2B5EF4-FFF2-40B4-BE49-F238E27FC236}">
                <a16:creationId xmlns:a16="http://schemas.microsoft.com/office/drawing/2014/main" id="{6F5C0FFA-A2CE-5E33-C9D5-33538C834DEA}"/>
              </a:ext>
            </a:extLst>
          </p:cNvPr>
          <p:cNvSpPr txBox="1">
            <a:spLocks/>
          </p:cNvSpPr>
          <p:nvPr/>
        </p:nvSpPr>
        <p:spPr>
          <a:xfrm>
            <a:off x="567000" y="547865"/>
            <a:ext cx="8397488" cy="1080000"/>
          </a:xfrm>
          <a:prstGeom prst="rect">
            <a:avLst/>
          </a:prstGeom>
        </p:spPr>
        <p:txBody>
          <a:bodyPr vert="horz" lIns="0" tIns="0" rIns="0" bIns="0" rtlCol="0" anchor="t" anchorCtr="0">
            <a:normAutofit fontScale="675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36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pic>
        <p:nvPicPr>
          <p:cNvPr id="10" name="Afbeelding 9">
            <a:extLst>
              <a:ext uri="{FF2B5EF4-FFF2-40B4-BE49-F238E27FC236}">
                <a16:creationId xmlns:a16="http://schemas.microsoft.com/office/drawing/2014/main" id="{292DDAA6-5933-1E24-FBCB-16BB950BE27D}"/>
              </a:ext>
            </a:extLst>
          </p:cNvPr>
          <p:cNvPicPr>
            <a:picLocks noChangeAspect="1"/>
          </p:cNvPicPr>
          <p:nvPr/>
        </p:nvPicPr>
        <p:blipFill>
          <a:blip r:embed="rId3"/>
          <a:stretch>
            <a:fillRect/>
          </a:stretch>
        </p:blipFill>
        <p:spPr>
          <a:xfrm>
            <a:off x="567000" y="878603"/>
            <a:ext cx="3695700" cy="5457825"/>
          </a:xfrm>
          <a:prstGeom prst="rect">
            <a:avLst/>
          </a:prstGeom>
        </p:spPr>
      </p:pic>
      <p:sp>
        <p:nvSpPr>
          <p:cNvPr id="11" name="Tekstvak 10">
            <a:extLst>
              <a:ext uri="{FF2B5EF4-FFF2-40B4-BE49-F238E27FC236}">
                <a16:creationId xmlns:a16="http://schemas.microsoft.com/office/drawing/2014/main" id="{DFB04026-6230-39AB-1962-5499B487647B}"/>
              </a:ext>
            </a:extLst>
          </p:cNvPr>
          <p:cNvSpPr txBox="1"/>
          <p:nvPr/>
        </p:nvSpPr>
        <p:spPr>
          <a:xfrm>
            <a:off x="4644008" y="4941168"/>
            <a:ext cx="3428936" cy="646331"/>
          </a:xfrm>
          <a:prstGeom prst="rect">
            <a:avLst/>
          </a:prstGeom>
          <a:noFill/>
        </p:spPr>
        <p:txBody>
          <a:bodyPr wrap="square" rtlCol="0">
            <a:spAutoFit/>
          </a:bodyPr>
          <a:lstStyle/>
          <a:p>
            <a:r>
              <a:rPr lang="nl-NL" dirty="0"/>
              <a:t>Vul dit in voor je bpv bedrijf en bespreek dit in de klas.</a:t>
            </a:r>
          </a:p>
        </p:txBody>
      </p:sp>
    </p:spTree>
    <p:extLst>
      <p:ext uri="{BB962C8B-B14F-4D97-AF65-F5344CB8AC3E}">
        <p14:creationId xmlns:p14="http://schemas.microsoft.com/office/powerpoint/2010/main" val="17025753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ED001-2056-48D6-9F3A-21518DFE82FE}"/>
              </a:ext>
            </a:extLst>
          </p:cNvPr>
          <p:cNvSpPr>
            <a:spLocks noGrp="1"/>
          </p:cNvSpPr>
          <p:nvPr>
            <p:ph type="title"/>
          </p:nvPr>
        </p:nvSpPr>
        <p:spPr/>
        <p:txBody>
          <a:bodyPr/>
          <a:lstStyle/>
          <a:p>
            <a:r>
              <a:rPr lang="nl-NL" dirty="0"/>
              <a:t>Programma Periode 2</a:t>
            </a:r>
          </a:p>
        </p:txBody>
      </p:sp>
      <p:sp>
        <p:nvSpPr>
          <p:cNvPr id="3" name="Tijdelijke aanduiding voor inhoud 2">
            <a:extLst>
              <a:ext uri="{FF2B5EF4-FFF2-40B4-BE49-F238E27FC236}">
                <a16:creationId xmlns:a16="http://schemas.microsoft.com/office/drawing/2014/main" id="{C131779B-3EBC-4A45-B3BF-B85850BFC8B3}"/>
              </a:ext>
            </a:extLst>
          </p:cNvPr>
          <p:cNvSpPr>
            <a:spLocks noGrp="1"/>
          </p:cNvSpPr>
          <p:nvPr>
            <p:ph idx="1"/>
          </p:nvPr>
        </p:nvSpPr>
        <p:spPr>
          <a:xfrm>
            <a:off x="1539000" y="1728000"/>
            <a:ext cx="6921432" cy="4351338"/>
          </a:xfrm>
        </p:spPr>
        <p:txBody>
          <a:bodyPr/>
          <a:lstStyle/>
          <a:p>
            <a:r>
              <a:rPr lang="nl-NL" sz="2400" dirty="0"/>
              <a:t>Les  1 Introductie BLOK 2 &amp; Basis logistiek</a:t>
            </a:r>
          </a:p>
          <a:p>
            <a:r>
              <a:rPr lang="nl-NL" sz="2400" dirty="0"/>
              <a:t>Les  2 Handels- en leveringsvoorwaarden</a:t>
            </a:r>
          </a:p>
          <a:p>
            <a:r>
              <a:rPr lang="nl-NL" sz="2400" dirty="0"/>
              <a:t>Les  3 Logistiek &amp; Transport</a:t>
            </a:r>
          </a:p>
          <a:p>
            <a:r>
              <a:rPr lang="nl-NL" sz="2400" dirty="0"/>
              <a:t>Les  4 Afzetmarkten*</a:t>
            </a:r>
          </a:p>
          <a:p>
            <a:r>
              <a:rPr lang="nl-NL" sz="2400" dirty="0"/>
              <a:t>Les  5 Marketing*</a:t>
            </a:r>
          </a:p>
          <a:p>
            <a:r>
              <a:rPr lang="nl-NL" sz="2400" dirty="0"/>
              <a:t>Les  6 Export*</a:t>
            </a:r>
          </a:p>
          <a:p>
            <a:r>
              <a:rPr lang="nl-NL" sz="2400" dirty="0"/>
              <a:t>Les  7 Bedrijfsregistratie systemen</a:t>
            </a:r>
          </a:p>
          <a:p>
            <a:r>
              <a:rPr lang="nl-NL" sz="2400" dirty="0"/>
              <a:t>Les  8 Toets</a:t>
            </a:r>
          </a:p>
          <a:p>
            <a:endParaRPr lang="nl-NL" dirty="0"/>
          </a:p>
        </p:txBody>
      </p:sp>
      <p:pic>
        <p:nvPicPr>
          <p:cNvPr id="4" name="Afbeelding 3">
            <a:extLst>
              <a:ext uri="{FF2B5EF4-FFF2-40B4-BE49-F238E27FC236}">
                <a16:creationId xmlns:a16="http://schemas.microsoft.com/office/drawing/2014/main" id="{82E33168-AD5A-470F-8B1D-5743D3976183}"/>
              </a:ext>
            </a:extLst>
          </p:cNvPr>
          <p:cNvPicPr>
            <a:picLocks noChangeAspect="1"/>
          </p:cNvPicPr>
          <p:nvPr/>
        </p:nvPicPr>
        <p:blipFill>
          <a:blip r:embed="rId2"/>
          <a:stretch>
            <a:fillRect/>
          </a:stretch>
        </p:blipFill>
        <p:spPr>
          <a:xfrm>
            <a:off x="2516013" y="4797152"/>
            <a:ext cx="4111974" cy="1853457"/>
          </a:xfrm>
          <a:prstGeom prst="rect">
            <a:avLst/>
          </a:prstGeom>
        </p:spPr>
      </p:pic>
      <p:sp>
        <p:nvSpPr>
          <p:cNvPr id="5" name="Tekstvak 4">
            <a:extLst>
              <a:ext uri="{FF2B5EF4-FFF2-40B4-BE49-F238E27FC236}">
                <a16:creationId xmlns:a16="http://schemas.microsoft.com/office/drawing/2014/main" id="{23E15EDF-6307-BCE5-0F8E-3F3734DE1252}"/>
              </a:ext>
            </a:extLst>
          </p:cNvPr>
          <p:cNvSpPr txBox="1"/>
          <p:nvPr/>
        </p:nvSpPr>
        <p:spPr>
          <a:xfrm>
            <a:off x="5868144" y="2564904"/>
            <a:ext cx="2145629" cy="800219"/>
          </a:xfrm>
          <a:prstGeom prst="rect">
            <a:avLst/>
          </a:prstGeom>
          <a:noFill/>
        </p:spPr>
        <p:txBody>
          <a:bodyPr wrap="square" rtlCol="0">
            <a:spAutoFit/>
          </a:bodyPr>
          <a:lstStyle/>
          <a:p>
            <a:r>
              <a:rPr lang="nl-NL" dirty="0"/>
              <a:t>* </a:t>
            </a:r>
            <a:r>
              <a:rPr lang="nl-NL" sz="1400" i="1" dirty="0"/>
              <a:t>Eén van deze lessen wordt samengevoegd </a:t>
            </a:r>
            <a:r>
              <a:rPr lang="nl-NL" sz="1400" i="1" dirty="0" err="1"/>
              <a:t>i.v.m</a:t>
            </a:r>
            <a:r>
              <a:rPr lang="nl-NL" sz="1400" i="1" dirty="0"/>
              <a:t> excursie</a:t>
            </a:r>
          </a:p>
        </p:txBody>
      </p:sp>
    </p:spTree>
    <p:extLst>
      <p:ext uri="{BB962C8B-B14F-4D97-AF65-F5344CB8AC3E}">
        <p14:creationId xmlns:p14="http://schemas.microsoft.com/office/powerpoint/2010/main" val="97653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br>
              <a:rPr lang="nl-NL" sz="3100" b="1" dirty="0"/>
            </a:br>
            <a:br>
              <a:rPr lang="nl-NL" sz="3100" b="1" dirty="0"/>
            </a:br>
            <a:br>
              <a:rPr lang="nl-NL" sz="3100" b="1" dirty="0"/>
            </a:br>
            <a:r>
              <a:rPr lang="nl-NL" sz="3100" b="1" dirty="0"/>
              <a:t>Opdracht les 1</a:t>
            </a:r>
            <a:br>
              <a:rPr lang="nl-NL" sz="3100" b="1" dirty="0"/>
            </a:br>
            <a:br>
              <a:rPr lang="nl-NL" sz="3100" b="1" dirty="0"/>
            </a:br>
            <a:br>
              <a:rPr lang="nl-NL" sz="3100" b="1" dirty="0"/>
            </a:br>
            <a:r>
              <a:rPr lang="nl-NL" sz="3100" b="1" dirty="0"/>
              <a:t>Deze week geen opdrachten</a:t>
            </a:r>
            <a:br>
              <a:rPr lang="nl-NL" sz="3100" b="1" dirty="0"/>
            </a:br>
            <a:br>
              <a:rPr lang="nl-NL" b="1" dirty="0"/>
            </a:br>
            <a:br>
              <a:rPr lang="nl-NL" b="1" dirty="0"/>
            </a:br>
            <a:endParaRPr lang="nl-NL" b="1" dirty="0"/>
          </a:p>
        </p:txBody>
      </p:sp>
      <p:sp>
        <p:nvSpPr>
          <p:cNvPr id="2" name="Content Placeholder 1"/>
          <p:cNvSpPr>
            <a:spLocks noGrp="1"/>
          </p:cNvSpPr>
          <p:nvPr>
            <p:ph idx="1"/>
          </p:nvPr>
        </p:nvSpPr>
        <p:spPr/>
        <p:txBody>
          <a:bodyPr>
            <a:normAutofit/>
          </a:bodyPr>
          <a:lstStyle/>
          <a:p>
            <a:pPr marL="393192" lvl="1" indent="0">
              <a:buNone/>
            </a:pPr>
            <a:endParaRPr lang="nl-NL" dirty="0"/>
          </a:p>
          <a:p>
            <a:pPr lvl="1">
              <a:buFont typeface="Arial" charset="0"/>
              <a:buChar char="•"/>
            </a:pPr>
            <a:endParaRPr lang="nl-NL" dirty="0"/>
          </a:p>
          <a:p>
            <a:pPr marL="393192" lvl="1" indent="0">
              <a:buNone/>
            </a:pPr>
            <a:endParaRPr lang="nl-NL" dirty="0"/>
          </a:p>
        </p:txBody>
      </p:sp>
      <p:sp>
        <p:nvSpPr>
          <p:cNvPr id="4" name="Title 2">
            <a:extLst>
              <a:ext uri="{FF2B5EF4-FFF2-40B4-BE49-F238E27FC236}">
                <a16:creationId xmlns:a16="http://schemas.microsoft.com/office/drawing/2014/main" id="{6F5C0FFA-A2CE-5E33-C9D5-33538C834DEA}"/>
              </a:ext>
            </a:extLst>
          </p:cNvPr>
          <p:cNvSpPr txBox="1">
            <a:spLocks/>
          </p:cNvSpPr>
          <p:nvPr/>
        </p:nvSpPr>
        <p:spPr>
          <a:xfrm>
            <a:off x="567000" y="547865"/>
            <a:ext cx="8397488" cy="1080000"/>
          </a:xfrm>
          <a:prstGeom prst="rect">
            <a:avLst/>
          </a:prstGeom>
        </p:spPr>
        <p:txBody>
          <a:bodyPr vert="horz" lIns="0" tIns="0" rIns="0" bIns="0" rtlCol="0" anchor="t" anchorCtr="0">
            <a:normAutofit fontScale="67500" lnSpcReduction="20000"/>
          </a:bodyPr>
          <a:lst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a:lstStyle>
          <a:p>
            <a:r>
              <a:rPr lang="nl-NL" sz="3600" dirty="0"/>
              <a:t>Les 1 Basis logistiek</a:t>
            </a:r>
            <a:br>
              <a:rPr lang="nl-NL" sz="2800" dirty="0"/>
            </a:br>
            <a:br>
              <a:rPr lang="nl-NL" sz="2800" dirty="0"/>
            </a:br>
            <a:br>
              <a:rPr lang="nl-NL" sz="2800" dirty="0"/>
            </a:br>
            <a:br>
              <a:rPr lang="nl-NL" sz="2800" dirty="0"/>
            </a:br>
            <a:endParaRPr lang="nl-NL" sz="2700" b="0" dirty="0">
              <a:latin typeface="+mn-lt"/>
              <a:cs typeface="Arial" panose="020B0604020202020204" pitchFamily="34" charset="0"/>
            </a:endParaRPr>
          </a:p>
        </p:txBody>
      </p:sp>
    </p:spTree>
    <p:extLst>
      <p:ext uri="{BB962C8B-B14F-4D97-AF65-F5344CB8AC3E}">
        <p14:creationId xmlns:p14="http://schemas.microsoft.com/office/powerpoint/2010/main" val="1215500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Autofit/>
          </a:bodyPr>
          <a:lstStyle/>
          <a:p>
            <a:r>
              <a:rPr lang="nl-NL" sz="2800" b="1" dirty="0"/>
              <a:t>Les 1 Basis logistiek</a:t>
            </a:r>
            <a:br>
              <a:rPr lang="nl-NL" sz="2800" b="1" dirty="0"/>
            </a:br>
            <a:br>
              <a:rPr lang="nl-NL" sz="2800" b="1" dirty="0"/>
            </a:br>
            <a:r>
              <a:rPr lang="nl-NL" sz="2800" b="1" dirty="0"/>
              <a:t>Introductie blok 2</a:t>
            </a:r>
            <a:br>
              <a:rPr lang="nl-NL" sz="2800" b="1" dirty="0"/>
            </a:br>
            <a:br>
              <a:rPr lang="nl-NL" sz="2800" b="1" dirty="0"/>
            </a:br>
            <a:br>
              <a:rPr lang="nl-NL" sz="2800" dirty="0"/>
            </a:br>
            <a:br>
              <a:rPr lang="nl-NL" sz="2800" dirty="0"/>
            </a:br>
            <a:endParaRPr lang="nl-NL" sz="2700" b="0" dirty="0">
              <a:latin typeface="+mn-lt"/>
              <a:cs typeface="Arial" panose="020B0604020202020204" pitchFamily="34" charset="0"/>
            </a:endParaRPr>
          </a:p>
        </p:txBody>
      </p:sp>
      <p:sp>
        <p:nvSpPr>
          <p:cNvPr id="10" name="Tekstvak 9">
            <a:extLst>
              <a:ext uri="{FF2B5EF4-FFF2-40B4-BE49-F238E27FC236}">
                <a16:creationId xmlns:a16="http://schemas.microsoft.com/office/drawing/2014/main" id="{FA4648DF-A7BD-645A-64E9-9540D717D394}"/>
              </a:ext>
            </a:extLst>
          </p:cNvPr>
          <p:cNvSpPr txBox="1"/>
          <p:nvPr/>
        </p:nvSpPr>
        <p:spPr>
          <a:xfrm>
            <a:off x="362142" y="2162060"/>
            <a:ext cx="7411604" cy="2677656"/>
          </a:xfrm>
          <a:prstGeom prst="rect">
            <a:avLst/>
          </a:prstGeom>
          <a:noFill/>
        </p:spPr>
        <p:txBody>
          <a:bodyPr wrap="square" rtlCol="0">
            <a:spAutoFit/>
          </a:bodyPr>
          <a:lstStyle/>
          <a:p>
            <a:r>
              <a:rPr lang="nl-NL" sz="2400" dirty="0"/>
              <a:t>Vakdag</a:t>
            </a:r>
            <a:br>
              <a:rPr lang="nl-NL" sz="2400" dirty="0"/>
            </a:br>
            <a:br>
              <a:rPr lang="nl-NL" sz="2400" dirty="0"/>
            </a:br>
            <a:r>
              <a:rPr lang="nl-NL" sz="2400" dirty="0"/>
              <a:t>12:00-13:00  Kenmerken versproducten</a:t>
            </a:r>
            <a:br>
              <a:rPr lang="nl-NL" sz="2400" dirty="0"/>
            </a:br>
            <a:br>
              <a:rPr lang="nl-NL" sz="2400" dirty="0"/>
            </a:br>
            <a:r>
              <a:rPr lang="nl-NL" sz="2400" dirty="0"/>
              <a:t>13:30-14:30  LOB of BPV</a:t>
            </a:r>
            <a:br>
              <a:rPr lang="nl-NL" sz="2400" dirty="0"/>
            </a:br>
            <a:br>
              <a:rPr lang="nl-NL" sz="2400" dirty="0"/>
            </a:br>
            <a:r>
              <a:rPr lang="nl-NL" sz="2400" dirty="0"/>
              <a:t>14:30-16:30  Verwerkt oogst</a:t>
            </a:r>
          </a:p>
        </p:txBody>
      </p:sp>
    </p:spTree>
    <p:extLst>
      <p:ext uri="{BB962C8B-B14F-4D97-AF65-F5344CB8AC3E}">
        <p14:creationId xmlns:p14="http://schemas.microsoft.com/office/powerpoint/2010/main" val="31322392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b="1" dirty="0"/>
            </a:br>
            <a:r>
              <a:rPr lang="nl-NL" sz="2800" b="1" dirty="0"/>
              <a:t>Introductie blok 2</a:t>
            </a:r>
            <a:br>
              <a:rPr lang="nl-NL" sz="2800" b="1" dirty="0"/>
            </a:br>
            <a:br>
              <a:rPr lang="nl-NL" sz="2800" b="1" dirty="0"/>
            </a:b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467544" y="1988840"/>
            <a:ext cx="6921432" cy="738664"/>
          </a:xfrm>
          <a:prstGeom prst="rect">
            <a:avLst/>
          </a:prstGeom>
          <a:noFill/>
        </p:spPr>
        <p:txBody>
          <a:bodyPr wrap="square" rtlCol="0">
            <a:spAutoFit/>
          </a:bodyPr>
          <a:lstStyle/>
          <a:p>
            <a:r>
              <a:rPr lang="nl-NL" sz="2400" dirty="0"/>
              <a:t>Plantenkennis</a:t>
            </a:r>
          </a:p>
          <a:p>
            <a:endParaRPr lang="nl-NL" dirty="0"/>
          </a:p>
        </p:txBody>
      </p:sp>
      <p:pic>
        <p:nvPicPr>
          <p:cNvPr id="8" name="Afbeelding 7">
            <a:extLst>
              <a:ext uri="{FF2B5EF4-FFF2-40B4-BE49-F238E27FC236}">
                <a16:creationId xmlns:a16="http://schemas.microsoft.com/office/drawing/2014/main" id="{40D6A8E9-3C3D-E7F3-05DC-294B4498AFCD}"/>
              </a:ext>
            </a:extLst>
          </p:cNvPr>
          <p:cNvPicPr>
            <a:picLocks noChangeAspect="1"/>
          </p:cNvPicPr>
          <p:nvPr/>
        </p:nvPicPr>
        <p:blipFill>
          <a:blip r:embed="rId3"/>
          <a:stretch>
            <a:fillRect/>
          </a:stretch>
        </p:blipFill>
        <p:spPr>
          <a:xfrm>
            <a:off x="755576" y="2514006"/>
            <a:ext cx="4032448" cy="2353099"/>
          </a:xfrm>
          <a:prstGeom prst="rect">
            <a:avLst/>
          </a:prstGeom>
        </p:spPr>
      </p:pic>
      <p:pic>
        <p:nvPicPr>
          <p:cNvPr id="10" name="Afbeelding 9">
            <a:extLst>
              <a:ext uri="{FF2B5EF4-FFF2-40B4-BE49-F238E27FC236}">
                <a16:creationId xmlns:a16="http://schemas.microsoft.com/office/drawing/2014/main" id="{ACA8C39F-7C3B-E794-0BC2-7496479D5443}"/>
              </a:ext>
            </a:extLst>
          </p:cNvPr>
          <p:cNvPicPr>
            <a:picLocks noChangeAspect="1"/>
          </p:cNvPicPr>
          <p:nvPr/>
        </p:nvPicPr>
        <p:blipFill>
          <a:blip r:embed="rId4"/>
          <a:stretch>
            <a:fillRect/>
          </a:stretch>
        </p:blipFill>
        <p:spPr>
          <a:xfrm>
            <a:off x="5098717" y="2514006"/>
            <a:ext cx="4031891" cy="2353099"/>
          </a:xfrm>
          <a:prstGeom prst="rect">
            <a:avLst/>
          </a:prstGeom>
        </p:spPr>
      </p:pic>
    </p:spTree>
    <p:extLst>
      <p:ext uri="{BB962C8B-B14F-4D97-AF65-F5344CB8AC3E}">
        <p14:creationId xmlns:p14="http://schemas.microsoft.com/office/powerpoint/2010/main" val="496904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b="1" dirty="0"/>
            </a:br>
            <a:r>
              <a:rPr lang="nl-NL" sz="2800" b="1" dirty="0"/>
              <a:t>Introductie blok 2</a:t>
            </a:r>
            <a:br>
              <a:rPr lang="nl-NL" sz="2800" b="1" dirty="0"/>
            </a:br>
            <a:br>
              <a:rPr lang="nl-NL" sz="2800" b="1" dirty="0"/>
            </a:br>
            <a:r>
              <a:rPr lang="nl-NL" sz="2800" b="1" dirty="0"/>
              <a:t>BPV Opdrachten</a:t>
            </a:r>
            <a:br>
              <a:rPr lang="nl-NL" sz="2800" b="1" dirty="0"/>
            </a:br>
            <a:br>
              <a:rPr lang="nl-NL" sz="2800" b="1" dirty="0"/>
            </a:b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683568" y="2348880"/>
            <a:ext cx="6921432" cy="369332"/>
          </a:xfrm>
          <a:prstGeom prst="rect">
            <a:avLst/>
          </a:prstGeom>
          <a:noFill/>
        </p:spPr>
        <p:txBody>
          <a:bodyPr wrap="square" rtlCol="0">
            <a:spAutoFit/>
          </a:bodyPr>
          <a:lstStyle/>
          <a:p>
            <a:r>
              <a:rPr lang="nl-NL" dirty="0"/>
              <a:t>-</a:t>
            </a:r>
          </a:p>
        </p:txBody>
      </p:sp>
      <p:pic>
        <p:nvPicPr>
          <p:cNvPr id="5" name="Afbeelding 4">
            <a:extLst>
              <a:ext uri="{FF2B5EF4-FFF2-40B4-BE49-F238E27FC236}">
                <a16:creationId xmlns:a16="http://schemas.microsoft.com/office/drawing/2014/main" id="{C117EE54-9CC4-AB2C-6724-B9E276C1EC04}"/>
              </a:ext>
            </a:extLst>
          </p:cNvPr>
          <p:cNvPicPr>
            <a:picLocks noChangeAspect="1"/>
          </p:cNvPicPr>
          <p:nvPr/>
        </p:nvPicPr>
        <p:blipFill>
          <a:blip r:embed="rId3"/>
          <a:stretch>
            <a:fillRect/>
          </a:stretch>
        </p:blipFill>
        <p:spPr>
          <a:xfrm>
            <a:off x="678313" y="2727340"/>
            <a:ext cx="3600400" cy="2969279"/>
          </a:xfrm>
          <a:prstGeom prst="rect">
            <a:avLst/>
          </a:prstGeom>
        </p:spPr>
      </p:pic>
      <p:pic>
        <p:nvPicPr>
          <p:cNvPr id="7" name="Afbeelding 6">
            <a:extLst>
              <a:ext uri="{FF2B5EF4-FFF2-40B4-BE49-F238E27FC236}">
                <a16:creationId xmlns:a16="http://schemas.microsoft.com/office/drawing/2014/main" id="{FF013FCD-9D3B-DE83-244C-228F85735E51}"/>
              </a:ext>
            </a:extLst>
          </p:cNvPr>
          <p:cNvPicPr>
            <a:picLocks noChangeAspect="1"/>
          </p:cNvPicPr>
          <p:nvPr/>
        </p:nvPicPr>
        <p:blipFill>
          <a:blip r:embed="rId4"/>
          <a:stretch>
            <a:fillRect/>
          </a:stretch>
        </p:blipFill>
        <p:spPr>
          <a:xfrm>
            <a:off x="4023521" y="2598083"/>
            <a:ext cx="3263104" cy="3098536"/>
          </a:xfrm>
          <a:prstGeom prst="rect">
            <a:avLst/>
          </a:prstGeom>
        </p:spPr>
      </p:pic>
    </p:spTree>
    <p:extLst>
      <p:ext uri="{BB962C8B-B14F-4D97-AF65-F5344CB8AC3E}">
        <p14:creationId xmlns:p14="http://schemas.microsoft.com/office/powerpoint/2010/main" val="158474167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dirty="0"/>
            </a:br>
            <a:r>
              <a:rPr lang="nl-NL" sz="2800" dirty="0"/>
              <a:t>( 4.2 uit module Verslogistiek)</a:t>
            </a:r>
            <a:br>
              <a:rPr lang="nl-NL" sz="2800" b="1" dirty="0"/>
            </a:b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683568" y="1443199"/>
            <a:ext cx="6921432" cy="369332"/>
          </a:xfrm>
          <a:prstGeom prst="rect">
            <a:avLst/>
          </a:prstGeom>
          <a:noFill/>
        </p:spPr>
        <p:txBody>
          <a:bodyPr wrap="square" rtlCol="0">
            <a:spAutoFit/>
          </a:bodyPr>
          <a:lstStyle/>
          <a:p>
            <a:r>
              <a:rPr lang="nl-NL" dirty="0"/>
              <a:t>-</a:t>
            </a:r>
          </a:p>
        </p:txBody>
      </p:sp>
      <p:pic>
        <p:nvPicPr>
          <p:cNvPr id="5" name="Afbeelding 4">
            <a:extLst>
              <a:ext uri="{FF2B5EF4-FFF2-40B4-BE49-F238E27FC236}">
                <a16:creationId xmlns:a16="http://schemas.microsoft.com/office/drawing/2014/main" id="{ADEB28A8-8912-C84D-F0CC-BC786003B458}"/>
              </a:ext>
            </a:extLst>
          </p:cNvPr>
          <p:cNvPicPr>
            <a:picLocks noChangeAspect="1"/>
          </p:cNvPicPr>
          <p:nvPr/>
        </p:nvPicPr>
        <p:blipFill>
          <a:blip r:embed="rId3"/>
          <a:stretch>
            <a:fillRect/>
          </a:stretch>
        </p:blipFill>
        <p:spPr>
          <a:xfrm>
            <a:off x="567000" y="1812531"/>
            <a:ext cx="6722939" cy="4368361"/>
          </a:xfrm>
          <a:prstGeom prst="rect">
            <a:avLst/>
          </a:prstGeom>
        </p:spPr>
      </p:pic>
      <p:sp>
        <p:nvSpPr>
          <p:cNvPr id="7" name="Tekstvak 6">
            <a:extLst>
              <a:ext uri="{FF2B5EF4-FFF2-40B4-BE49-F238E27FC236}">
                <a16:creationId xmlns:a16="http://schemas.microsoft.com/office/drawing/2014/main" id="{03C0F93F-451D-FC38-4B02-21F8CA2394B6}"/>
              </a:ext>
            </a:extLst>
          </p:cNvPr>
          <p:cNvSpPr txBox="1"/>
          <p:nvPr/>
        </p:nvSpPr>
        <p:spPr>
          <a:xfrm>
            <a:off x="3779912" y="6180892"/>
            <a:ext cx="2736304" cy="369332"/>
          </a:xfrm>
          <a:prstGeom prst="rect">
            <a:avLst/>
          </a:prstGeom>
          <a:noFill/>
        </p:spPr>
        <p:txBody>
          <a:bodyPr wrap="square">
            <a:spAutoFit/>
          </a:bodyPr>
          <a:lstStyle/>
          <a:p>
            <a:r>
              <a:rPr lang="nl-NL" dirty="0">
                <a:solidFill>
                  <a:schemeClr val="accent1"/>
                </a:solidFill>
                <a:hlinkClick r:id="rId4"/>
              </a:rPr>
              <a:t>VERSLOGISTIEK LINK</a:t>
            </a:r>
            <a:endParaRPr lang="nl-NL" dirty="0">
              <a:solidFill>
                <a:schemeClr val="accent1"/>
              </a:solidFill>
            </a:endParaRPr>
          </a:p>
        </p:txBody>
      </p:sp>
    </p:spTree>
    <p:extLst>
      <p:ext uri="{BB962C8B-B14F-4D97-AF65-F5344CB8AC3E}">
        <p14:creationId xmlns:p14="http://schemas.microsoft.com/office/powerpoint/2010/main" val="29751670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b="1" dirty="0"/>
            </a:br>
            <a:br>
              <a:rPr lang="nl-NL" sz="2800" b="1" dirty="0"/>
            </a:b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683568" y="1443199"/>
            <a:ext cx="6921432" cy="369332"/>
          </a:xfrm>
          <a:prstGeom prst="rect">
            <a:avLst/>
          </a:prstGeom>
          <a:noFill/>
        </p:spPr>
        <p:txBody>
          <a:bodyPr wrap="square" rtlCol="0">
            <a:spAutoFit/>
          </a:bodyPr>
          <a:lstStyle/>
          <a:p>
            <a:r>
              <a:rPr lang="nl-NL" dirty="0"/>
              <a:t>-</a:t>
            </a:r>
          </a:p>
        </p:txBody>
      </p:sp>
      <p:sp>
        <p:nvSpPr>
          <p:cNvPr id="8" name="Tekstvak 7">
            <a:extLst>
              <a:ext uri="{FF2B5EF4-FFF2-40B4-BE49-F238E27FC236}">
                <a16:creationId xmlns:a16="http://schemas.microsoft.com/office/drawing/2014/main" id="{D6E85645-B6FB-AE7F-B1F0-EC1701746988}"/>
              </a:ext>
            </a:extLst>
          </p:cNvPr>
          <p:cNvSpPr txBox="1"/>
          <p:nvPr/>
        </p:nvSpPr>
        <p:spPr>
          <a:xfrm>
            <a:off x="4572000" y="6309320"/>
            <a:ext cx="3384376" cy="369332"/>
          </a:xfrm>
          <a:prstGeom prst="rect">
            <a:avLst/>
          </a:prstGeom>
          <a:noFill/>
        </p:spPr>
        <p:txBody>
          <a:bodyPr wrap="square" rtlCol="0">
            <a:spAutoFit/>
          </a:bodyPr>
          <a:lstStyle/>
          <a:p>
            <a:r>
              <a:rPr lang="nl-NL" dirty="0"/>
              <a:t>Traditionele bedrijvenkolom</a:t>
            </a:r>
          </a:p>
        </p:txBody>
      </p:sp>
      <p:pic>
        <p:nvPicPr>
          <p:cNvPr id="10" name="Afbeelding 9">
            <a:extLst>
              <a:ext uri="{FF2B5EF4-FFF2-40B4-BE49-F238E27FC236}">
                <a16:creationId xmlns:a16="http://schemas.microsoft.com/office/drawing/2014/main" id="{639F614F-6044-CCAC-7A39-E5CE607E2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701" y="1409100"/>
            <a:ext cx="6731780" cy="6858000"/>
          </a:xfrm>
          <a:prstGeom prst="rect">
            <a:avLst/>
          </a:prstGeom>
        </p:spPr>
      </p:pic>
    </p:spTree>
    <p:extLst>
      <p:ext uri="{BB962C8B-B14F-4D97-AF65-F5344CB8AC3E}">
        <p14:creationId xmlns:p14="http://schemas.microsoft.com/office/powerpoint/2010/main" val="97209383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b="1" dirty="0"/>
            </a:br>
            <a:br>
              <a:rPr lang="nl-NL" sz="2800" b="1" dirty="0"/>
            </a:b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683568" y="1443199"/>
            <a:ext cx="6921432" cy="369332"/>
          </a:xfrm>
          <a:prstGeom prst="rect">
            <a:avLst/>
          </a:prstGeom>
          <a:noFill/>
        </p:spPr>
        <p:txBody>
          <a:bodyPr wrap="square" rtlCol="0">
            <a:spAutoFit/>
          </a:bodyPr>
          <a:lstStyle/>
          <a:p>
            <a:r>
              <a:rPr lang="nl-NL" dirty="0"/>
              <a:t>-</a:t>
            </a:r>
          </a:p>
        </p:txBody>
      </p:sp>
      <p:pic>
        <p:nvPicPr>
          <p:cNvPr id="8" name="Afbeelding 7">
            <a:extLst>
              <a:ext uri="{FF2B5EF4-FFF2-40B4-BE49-F238E27FC236}">
                <a16:creationId xmlns:a16="http://schemas.microsoft.com/office/drawing/2014/main" id="{F4BCD058-CF37-D4AA-EE1E-EC254916597B}"/>
              </a:ext>
            </a:extLst>
          </p:cNvPr>
          <p:cNvPicPr>
            <a:picLocks noChangeAspect="1"/>
          </p:cNvPicPr>
          <p:nvPr/>
        </p:nvPicPr>
        <p:blipFill>
          <a:blip r:embed="rId3"/>
          <a:stretch>
            <a:fillRect/>
          </a:stretch>
        </p:blipFill>
        <p:spPr>
          <a:xfrm>
            <a:off x="567000" y="1061572"/>
            <a:ext cx="6667500" cy="5076825"/>
          </a:xfrm>
          <a:prstGeom prst="rect">
            <a:avLst/>
          </a:prstGeom>
        </p:spPr>
      </p:pic>
      <p:sp>
        <p:nvSpPr>
          <p:cNvPr id="9" name="Tekstvak 8">
            <a:extLst>
              <a:ext uri="{FF2B5EF4-FFF2-40B4-BE49-F238E27FC236}">
                <a16:creationId xmlns:a16="http://schemas.microsoft.com/office/drawing/2014/main" id="{77F3A38A-440B-D22B-DA2D-DAC6D5E033C5}"/>
              </a:ext>
            </a:extLst>
          </p:cNvPr>
          <p:cNvSpPr txBox="1"/>
          <p:nvPr/>
        </p:nvSpPr>
        <p:spPr>
          <a:xfrm>
            <a:off x="4572000" y="6309320"/>
            <a:ext cx="3384376" cy="369332"/>
          </a:xfrm>
          <a:prstGeom prst="rect">
            <a:avLst/>
          </a:prstGeom>
          <a:noFill/>
        </p:spPr>
        <p:txBody>
          <a:bodyPr wrap="square" rtlCol="0">
            <a:spAutoFit/>
          </a:bodyPr>
          <a:lstStyle/>
          <a:p>
            <a:r>
              <a:rPr lang="nl-NL" dirty="0"/>
              <a:t>Retail bedrijvenkolom</a:t>
            </a:r>
          </a:p>
        </p:txBody>
      </p:sp>
    </p:spTree>
    <p:extLst>
      <p:ext uri="{BB962C8B-B14F-4D97-AF65-F5344CB8AC3E}">
        <p14:creationId xmlns:p14="http://schemas.microsoft.com/office/powerpoint/2010/main" val="21432413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000" y="547865"/>
            <a:ext cx="8397488" cy="1080000"/>
          </a:xfrm>
        </p:spPr>
        <p:txBody>
          <a:bodyPr>
            <a:normAutofit fontScale="90000"/>
          </a:bodyPr>
          <a:lstStyle/>
          <a:p>
            <a:r>
              <a:rPr lang="nl-NL" sz="2800" b="1" dirty="0"/>
              <a:t>Les 1 Basis logistiek</a:t>
            </a:r>
            <a:br>
              <a:rPr lang="nl-NL" sz="2800" b="1" dirty="0"/>
            </a:br>
            <a:br>
              <a:rPr lang="nl-NL" sz="2800" b="1" dirty="0"/>
            </a:br>
            <a:br>
              <a:rPr lang="nl-NL" sz="2800" b="1" dirty="0"/>
            </a:br>
            <a:br>
              <a:rPr lang="nl-NL" sz="2800" b="1" dirty="0"/>
            </a:br>
            <a:r>
              <a:rPr lang="nl-NL" sz="2800" b="1" dirty="0"/>
              <a:t>Goederenstroom</a:t>
            </a:r>
            <a:br>
              <a:rPr lang="nl-NL" sz="2800" b="1" dirty="0"/>
            </a:br>
            <a:br>
              <a:rPr lang="nl-NL" sz="2800" b="1" dirty="0"/>
            </a:br>
            <a:endParaRPr lang="nl-NL" sz="2700" b="0" dirty="0">
              <a:latin typeface="+mn-lt"/>
              <a:cs typeface="Arial" panose="020B0604020202020204" pitchFamily="34" charset="0"/>
            </a:endParaRPr>
          </a:p>
        </p:txBody>
      </p:sp>
      <p:sp>
        <p:nvSpPr>
          <p:cNvPr id="4" name="Tekstvak 3">
            <a:extLst>
              <a:ext uri="{FF2B5EF4-FFF2-40B4-BE49-F238E27FC236}">
                <a16:creationId xmlns:a16="http://schemas.microsoft.com/office/drawing/2014/main" id="{8E1D557C-DCFB-C18D-73F9-A225526D7BB9}"/>
              </a:ext>
            </a:extLst>
          </p:cNvPr>
          <p:cNvSpPr txBox="1"/>
          <p:nvPr/>
        </p:nvSpPr>
        <p:spPr>
          <a:xfrm>
            <a:off x="683568" y="1443199"/>
            <a:ext cx="6921432" cy="369332"/>
          </a:xfrm>
          <a:prstGeom prst="rect">
            <a:avLst/>
          </a:prstGeom>
          <a:noFill/>
        </p:spPr>
        <p:txBody>
          <a:bodyPr wrap="square" rtlCol="0">
            <a:spAutoFit/>
          </a:bodyPr>
          <a:lstStyle/>
          <a:p>
            <a:r>
              <a:rPr lang="nl-NL" dirty="0"/>
              <a:t>-</a:t>
            </a:r>
          </a:p>
        </p:txBody>
      </p:sp>
      <p:pic>
        <p:nvPicPr>
          <p:cNvPr id="5" name="Afbeelding 4">
            <a:extLst>
              <a:ext uri="{FF2B5EF4-FFF2-40B4-BE49-F238E27FC236}">
                <a16:creationId xmlns:a16="http://schemas.microsoft.com/office/drawing/2014/main" id="{EB925CA4-EB21-69B2-B8D9-F6A3BEFE35A7}"/>
              </a:ext>
            </a:extLst>
          </p:cNvPr>
          <p:cNvPicPr>
            <a:picLocks noChangeAspect="1"/>
          </p:cNvPicPr>
          <p:nvPr/>
        </p:nvPicPr>
        <p:blipFill>
          <a:blip r:embed="rId3"/>
          <a:stretch>
            <a:fillRect/>
          </a:stretch>
        </p:blipFill>
        <p:spPr>
          <a:xfrm>
            <a:off x="518399" y="2348880"/>
            <a:ext cx="8493431" cy="2808312"/>
          </a:xfrm>
          <a:prstGeom prst="rect">
            <a:avLst/>
          </a:prstGeom>
        </p:spPr>
      </p:pic>
      <p:pic>
        <p:nvPicPr>
          <p:cNvPr id="7" name="Afbeelding 6">
            <a:extLst>
              <a:ext uri="{FF2B5EF4-FFF2-40B4-BE49-F238E27FC236}">
                <a16:creationId xmlns:a16="http://schemas.microsoft.com/office/drawing/2014/main" id="{7360BF61-FC79-D340-21D1-F1E5CAB29454}"/>
              </a:ext>
            </a:extLst>
          </p:cNvPr>
          <p:cNvPicPr>
            <a:picLocks noChangeAspect="1"/>
          </p:cNvPicPr>
          <p:nvPr/>
        </p:nvPicPr>
        <p:blipFill>
          <a:blip r:embed="rId4"/>
          <a:stretch>
            <a:fillRect/>
          </a:stretch>
        </p:blipFill>
        <p:spPr>
          <a:xfrm>
            <a:off x="566289" y="3535056"/>
            <a:ext cx="8482012" cy="2808311"/>
          </a:xfrm>
          <a:prstGeom prst="rect">
            <a:avLst/>
          </a:prstGeom>
        </p:spPr>
      </p:pic>
    </p:spTree>
    <p:extLst>
      <p:ext uri="{BB962C8B-B14F-4D97-AF65-F5344CB8AC3E}">
        <p14:creationId xmlns:p14="http://schemas.microsoft.com/office/powerpoint/2010/main" val="2260488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s 3 Boomteelt  Oogsten Rooien en Rapen  ">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6" ma:contentTypeDescription="Een nieuw document maken." ma:contentTypeScope="" ma:versionID="7fe18b1a06a904c6259f887bdd1a399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0898b0b63e522cea48b096f21a662b8a"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A2D502-78EE-4418-A371-53B6F1DDB132}">
  <ds:schemaRefs>
    <ds:schemaRef ds:uri="http://purl.org/dc/dcmitype/"/>
    <ds:schemaRef ds:uri="http://www.w3.org/XML/1998/namespace"/>
    <ds:schemaRef ds:uri="http://schemas.microsoft.com/office/2006/documentManagement/types"/>
    <ds:schemaRef ds:uri="http://schemas.openxmlformats.org/package/2006/metadata/core-properties"/>
    <ds:schemaRef ds:uri="915d7cad-3e71-4cea-95bb-ac32222adf06"/>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 ds:uri="2cb1c85b-b197-48cd-8bb1-fe9e9ee0096b"/>
    <ds:schemaRef ds:uri="414a8a67-acf6-4b09-bb49-f84330b442d7"/>
  </ds:schemaRefs>
</ds:datastoreItem>
</file>

<file path=customXml/itemProps2.xml><?xml version="1.0" encoding="utf-8"?>
<ds:datastoreItem xmlns:ds="http://schemas.openxmlformats.org/officeDocument/2006/customXml" ds:itemID="{D35C1DAD-72B7-41B6-B531-D00641C599C2}"/>
</file>

<file path=customXml/itemProps3.xml><?xml version="1.0" encoding="utf-8"?>
<ds:datastoreItem xmlns:ds="http://schemas.openxmlformats.org/officeDocument/2006/customXml" ds:itemID="{A7AE7F8D-9027-4C78-A0BE-83AF8B1F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Les 3 Boomteelt  Oogsten Rooien en Rapen  </Template>
  <TotalTime>2117</TotalTime>
  <Words>629</Words>
  <Application>Microsoft Office PowerPoint</Application>
  <PresentationFormat>Diavoorstelling (4:3)</PresentationFormat>
  <Paragraphs>101</Paragraphs>
  <Slides>20</Slides>
  <Notes>12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Gill Sans MT</vt:lpstr>
      <vt:lpstr>Les 3 Boomteelt  Oogsten Rooien en Rapen  </vt:lpstr>
      <vt:lpstr>PowerPoint-presentatie</vt:lpstr>
      <vt:lpstr>Programma Periode 2</vt:lpstr>
      <vt:lpstr>Les 1 Basis logistiek  Introductie blok 2    </vt:lpstr>
      <vt:lpstr>Les 1 Basis logistiek  Introductie blok 2   </vt:lpstr>
      <vt:lpstr>Les 1 Basis logistiek  Introductie blok 2  BPV Opdrachten   </vt:lpstr>
      <vt:lpstr>Les 1 Basis logistiek  ( 4.2 uit module Verslogistiek)  </vt:lpstr>
      <vt:lpstr>Les 1 Basis logistiek    </vt:lpstr>
      <vt:lpstr>Les 1 Basis logistiek    </vt:lpstr>
      <vt:lpstr>Les 1 Basis logistiek    Goederenstroom  </vt:lpstr>
      <vt:lpstr>Les 1 Basis logistiek    Informatiestroom </vt:lpstr>
      <vt:lpstr>Les 1 Basis logistiek    </vt:lpstr>
      <vt:lpstr>Les 1 Basis logistiek    </vt:lpstr>
      <vt:lpstr>PowerPoint-presentatie</vt:lpstr>
      <vt:lpstr>PowerPoint-presentatie</vt:lpstr>
      <vt:lpstr>PowerPoint-presentatie</vt:lpstr>
      <vt:lpstr>PowerPoint-presentatie</vt:lpstr>
      <vt:lpstr>PowerPoint-presentatie</vt:lpstr>
      <vt:lpstr>PowerPoint-presentatie</vt:lpstr>
      <vt:lpstr>PowerPoint-presentatie</vt:lpstr>
      <vt:lpstr>   Opdracht les 1   Deze week geen opdrachten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Teelt 5-12-2013</dc:title>
  <dc:creator>Mathijs</dc:creator>
  <cp:lastModifiedBy>Ben Nienhuis</cp:lastModifiedBy>
  <cp:revision>235</cp:revision>
  <cp:lastPrinted>2014-09-23T11:59:31Z</cp:lastPrinted>
  <dcterms:created xsi:type="dcterms:W3CDTF">2013-12-03T16:07:15Z</dcterms:created>
  <dcterms:modified xsi:type="dcterms:W3CDTF">2024-11-04T10:18:37Z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0x010100F4FEFE2E46C86D4A9898CCC49B418B36</vt:lpwstr>
  </property>
</Properties>
</file>